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  <p:sldMasterId id="2147483674" r:id="rId2"/>
  </p:sldMasterIdLst>
  <p:sldIdLst>
    <p:sldId id="256" r:id="rId3"/>
    <p:sldId id="257" r:id="rId4"/>
    <p:sldId id="258" r:id="rId5"/>
    <p:sldId id="259" r:id="rId6"/>
    <p:sldId id="260" r:id="rId7"/>
    <p:sldId id="262" r:id="rId8"/>
    <p:sldId id="263" r:id="rId9"/>
    <p:sldId id="265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1B32A2-EB66-46B7-8AFB-3661575366E6}" v="573" dt="2020-12-15T19:27:24.9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5/10/relationships/revisionInfo" Target="revisionInfo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talia Schneider" userId="S::n.schneider@uczen.lo25.pl::96167427-4b0a-4295-acbc-de81bb2c8daf" providerId="AD" clId="Web-{771B32A2-EB66-46B7-8AFB-3661575366E6}"/>
    <pc:docChg chg="addSld delSld modSld addMainMaster delMainMaster">
      <pc:chgData name="Natalia Schneider" userId="S::n.schneider@uczen.lo25.pl::96167427-4b0a-4295-acbc-de81bb2c8daf" providerId="AD" clId="Web-{771B32A2-EB66-46B7-8AFB-3661575366E6}" dt="2020-12-15T19:27:24.976" v="617"/>
      <pc:docMkLst>
        <pc:docMk/>
      </pc:docMkLst>
      <pc:sldChg chg="addSp delSp modSp mod modTransition setBg modClrScheme delAnim chgLayout">
        <pc:chgData name="Natalia Schneider" userId="S::n.schneider@uczen.lo25.pl::96167427-4b0a-4295-acbc-de81bb2c8daf" providerId="AD" clId="Web-{771B32A2-EB66-46B7-8AFB-3661575366E6}" dt="2020-12-15T19:24:07.896" v="592"/>
        <pc:sldMkLst>
          <pc:docMk/>
          <pc:sldMk cId="650317164" sldId="256"/>
        </pc:sldMkLst>
        <pc:spChg chg="mod ord">
          <ac:chgData name="Natalia Schneider" userId="S::n.schneider@uczen.lo25.pl::96167427-4b0a-4295-acbc-de81bb2c8daf" providerId="AD" clId="Web-{771B32A2-EB66-46B7-8AFB-3661575366E6}" dt="2020-12-15T18:57:55.910" v="66" actId="20577"/>
          <ac:spMkLst>
            <pc:docMk/>
            <pc:sldMk cId="650317164" sldId="256"/>
            <ac:spMk id="2" creationId="{00000000-0000-0000-0000-000000000000}"/>
          </ac:spMkLst>
        </pc:spChg>
        <pc:spChg chg="mod ord">
          <ac:chgData name="Natalia Schneider" userId="S::n.schneider@uczen.lo25.pl::96167427-4b0a-4295-acbc-de81bb2c8daf" providerId="AD" clId="Web-{771B32A2-EB66-46B7-8AFB-3661575366E6}" dt="2020-12-15T18:57:23.972" v="62" actId="20577"/>
          <ac:spMkLst>
            <pc:docMk/>
            <pc:sldMk cId="650317164" sldId="256"/>
            <ac:spMk id="3" creationId="{00000000-0000-0000-0000-000000000000}"/>
          </ac:spMkLst>
        </pc:spChg>
        <pc:spChg chg="add del ord">
          <ac:chgData name="Natalia Schneider" userId="S::n.schneider@uczen.lo25.pl::96167427-4b0a-4295-acbc-de81bb2c8daf" providerId="AD" clId="Web-{771B32A2-EB66-46B7-8AFB-3661575366E6}" dt="2020-12-15T18:56:49.815" v="27"/>
          <ac:spMkLst>
            <pc:docMk/>
            <pc:sldMk cId="650317164" sldId="256"/>
            <ac:spMk id="5" creationId="{764E0904-5ABD-4DC7-8562-C38580C953A2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8:53:16.641" v="3"/>
          <ac:spMkLst>
            <pc:docMk/>
            <pc:sldMk cId="650317164" sldId="256"/>
            <ac:spMk id="9" creationId="{489B7BFD-8F45-4093-AD9C-91B15B0503D9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8:53:16.641" v="3"/>
          <ac:spMkLst>
            <pc:docMk/>
            <pc:sldMk cId="650317164" sldId="256"/>
            <ac:spMk id="11" creationId="{55E902CB-1D4C-4599-B01D-A1CD4D2D9F8F}"/>
          </ac:spMkLst>
        </pc:spChg>
        <pc:spChg chg="add">
          <ac:chgData name="Natalia Schneider" userId="S::n.schneider@uczen.lo25.pl::96167427-4b0a-4295-acbc-de81bb2c8daf" providerId="AD" clId="Web-{771B32A2-EB66-46B7-8AFB-3661575366E6}" dt="2020-12-15T18:56:49.815" v="27"/>
          <ac:spMkLst>
            <pc:docMk/>
            <pc:sldMk cId="650317164" sldId="256"/>
            <ac:spMk id="12" creationId="{F6375C73-EB3C-45C0-A30D-E4C719F84C78}"/>
          </ac:spMkLst>
        </pc:spChg>
        <pc:spChg chg="add">
          <ac:chgData name="Natalia Schneider" userId="S::n.schneider@uczen.lo25.pl::96167427-4b0a-4295-acbc-de81bb2c8daf" providerId="AD" clId="Web-{771B32A2-EB66-46B7-8AFB-3661575366E6}" dt="2020-12-15T18:56:49.815" v="27"/>
          <ac:spMkLst>
            <pc:docMk/>
            <pc:sldMk cId="650317164" sldId="256"/>
            <ac:spMk id="14" creationId="{C9BD4167-80BB-41C6-8923-8BB7C287B3D3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8:53:16.641" v="3"/>
          <ac:spMkLst>
            <pc:docMk/>
            <pc:sldMk cId="650317164" sldId="256"/>
            <ac:spMk id="22" creationId="{19A55484-B97B-45ED-A47D-EBECAC290DBE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8:53:16.641" v="3"/>
          <ac:spMkLst>
            <pc:docMk/>
            <pc:sldMk cId="650317164" sldId="256"/>
            <ac:spMk id="24" creationId="{B31CB7B9-2B8F-4AD6-9FFE-5DAE8E132289}"/>
          </ac:spMkLst>
        </pc:spChg>
        <pc:grpChg chg="add del">
          <ac:chgData name="Natalia Schneider" userId="S::n.schneider@uczen.lo25.pl::96167427-4b0a-4295-acbc-de81bb2c8daf" providerId="AD" clId="Web-{771B32A2-EB66-46B7-8AFB-3661575366E6}" dt="2020-12-15T18:53:16.641" v="3"/>
          <ac:grpSpMkLst>
            <pc:docMk/>
            <pc:sldMk cId="650317164" sldId="256"/>
            <ac:grpSpMk id="13" creationId="{F3F5D407-83EF-4D7F-9DAF-4C3CEB778FD2}"/>
          </ac:grpSpMkLst>
        </pc:grpChg>
        <pc:grpChg chg="add del">
          <ac:chgData name="Natalia Schneider" userId="S::n.schneider@uczen.lo25.pl::96167427-4b0a-4295-acbc-de81bb2c8daf" providerId="AD" clId="Web-{771B32A2-EB66-46B7-8AFB-3661575366E6}" dt="2020-12-15T18:53:16.641" v="3"/>
          <ac:grpSpMkLst>
            <pc:docMk/>
            <pc:sldMk cId="650317164" sldId="256"/>
            <ac:grpSpMk id="17" creationId="{D2539C73-C848-4608-957A-D6C016913919}"/>
          </ac:grpSpMkLst>
        </pc:grpChg>
        <pc:picChg chg="add del">
          <ac:chgData name="Natalia Schneider" userId="S::n.schneider@uczen.lo25.pl::96167427-4b0a-4295-acbc-de81bb2c8daf" providerId="AD" clId="Web-{771B32A2-EB66-46B7-8AFB-3661575366E6}" dt="2020-12-15T18:53:16.641" v="3"/>
          <ac:picMkLst>
            <pc:docMk/>
            <pc:sldMk cId="650317164" sldId="256"/>
            <ac:picMk id="4" creationId="{FE6FAC00-A513-4122-8DFC-F209C5A70670}"/>
          </ac:picMkLst>
        </pc:picChg>
        <pc:picChg chg="add del ord">
          <ac:chgData name="Natalia Schneider" userId="S::n.schneider@uczen.lo25.pl::96167427-4b0a-4295-acbc-de81bb2c8daf" providerId="AD" clId="Web-{771B32A2-EB66-46B7-8AFB-3661575366E6}" dt="2020-12-15T18:56:43.581" v="25"/>
          <ac:picMkLst>
            <pc:docMk/>
            <pc:sldMk cId="650317164" sldId="256"/>
            <ac:picMk id="6" creationId="{02BCE8D8-F741-47B6-8D45-7891FA50F6B6}"/>
          </ac:picMkLst>
        </pc:picChg>
        <pc:picChg chg="add mod ord">
          <ac:chgData name="Natalia Schneider" userId="S::n.schneider@uczen.lo25.pl::96167427-4b0a-4295-acbc-de81bb2c8daf" providerId="AD" clId="Web-{771B32A2-EB66-46B7-8AFB-3661575366E6}" dt="2020-12-15T18:56:49.815" v="27"/>
          <ac:picMkLst>
            <pc:docMk/>
            <pc:sldMk cId="650317164" sldId="256"/>
            <ac:picMk id="7" creationId="{4B2D3076-274C-4D68-949A-1043F73DA0EC}"/>
          </ac:picMkLst>
        </pc:picChg>
      </pc:sldChg>
      <pc:sldChg chg="addSp delSp modSp new mod modTransition setBg">
        <pc:chgData name="Natalia Schneider" userId="S::n.schneider@uczen.lo25.pl::96167427-4b0a-4295-acbc-de81bb2c8daf" providerId="AD" clId="Web-{771B32A2-EB66-46B7-8AFB-3661575366E6}" dt="2020-12-15T19:26:56.820" v="610"/>
        <pc:sldMkLst>
          <pc:docMk/>
          <pc:sldMk cId="3615420438" sldId="257"/>
        </pc:sldMkLst>
        <pc:spChg chg="mod">
          <ac:chgData name="Natalia Schneider" userId="S::n.schneider@uczen.lo25.pl::96167427-4b0a-4295-acbc-de81bb2c8daf" providerId="AD" clId="Web-{771B32A2-EB66-46B7-8AFB-3661575366E6}" dt="2020-12-15T18:59:40.833" v="98"/>
          <ac:spMkLst>
            <pc:docMk/>
            <pc:sldMk cId="3615420438" sldId="257"/>
            <ac:spMk id="2" creationId="{C69DC7C9-5A10-425F-862E-535B48396784}"/>
          </ac:spMkLst>
        </pc:spChg>
        <pc:spChg chg="mod">
          <ac:chgData name="Natalia Schneider" userId="S::n.schneider@uczen.lo25.pl::96167427-4b0a-4295-acbc-de81bb2c8daf" providerId="AD" clId="Web-{771B32A2-EB66-46B7-8AFB-3661575366E6}" dt="2020-12-15T19:03:42.695" v="148" actId="20577"/>
          <ac:spMkLst>
            <pc:docMk/>
            <pc:sldMk cId="3615420438" sldId="257"/>
            <ac:spMk id="3" creationId="{6DDFAFE0-382F-4DBB-AF18-605DE9318897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8:59:40.817" v="97"/>
          <ac:spMkLst>
            <pc:docMk/>
            <pc:sldMk cId="3615420438" sldId="257"/>
            <ac:spMk id="6" creationId="{2C61293E-6EBE-43EF-A52C-9BEBFD7679D4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8:59:40.817" v="97"/>
          <ac:spMkLst>
            <pc:docMk/>
            <pc:sldMk cId="3615420438" sldId="257"/>
            <ac:spMk id="7" creationId="{3FCFB1DE-0B7E-48CC-BA90-B2AB0889F9D6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9:01:39.991" v="116"/>
          <ac:spMkLst>
            <pc:docMk/>
            <pc:sldMk cId="3615420438" sldId="257"/>
            <ac:spMk id="8" creationId="{45D37F4E-DDB4-456B-97E0-9937730A039F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8:59:35.317" v="95"/>
          <ac:spMkLst>
            <pc:docMk/>
            <pc:sldMk cId="3615420438" sldId="257"/>
            <ac:spMk id="9" creationId="{F13C74B1-5B17-4795-BED0-7140497B445A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9:01:39.991" v="116"/>
          <ac:spMkLst>
            <pc:docMk/>
            <pc:sldMk cId="3615420438" sldId="257"/>
            <ac:spMk id="10" creationId="{3CE8AF5E-D374-4CF1-90CC-35CF73B81C3E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8:59:35.317" v="95"/>
          <ac:spMkLst>
            <pc:docMk/>
            <pc:sldMk cId="3615420438" sldId="257"/>
            <ac:spMk id="11" creationId="{3FCFB1DE-0B7E-48CC-BA90-B2AB0889F9D6}"/>
          </ac:spMkLst>
        </pc:spChg>
        <pc:spChg chg="add">
          <ac:chgData name="Natalia Schneider" userId="S::n.schneider@uczen.lo25.pl::96167427-4b0a-4295-acbc-de81bb2c8daf" providerId="AD" clId="Web-{771B32A2-EB66-46B7-8AFB-3661575366E6}" dt="2020-12-15T19:01:39.991" v="116"/>
          <ac:spMkLst>
            <pc:docMk/>
            <pc:sldMk cId="3615420438" sldId="257"/>
            <ac:spMk id="17" creationId="{45D37F4E-DDB4-456B-97E0-9937730A039F}"/>
          </ac:spMkLst>
        </pc:spChg>
        <pc:spChg chg="add">
          <ac:chgData name="Natalia Schneider" userId="S::n.schneider@uczen.lo25.pl::96167427-4b0a-4295-acbc-de81bb2c8daf" providerId="AD" clId="Web-{771B32A2-EB66-46B7-8AFB-3661575366E6}" dt="2020-12-15T19:01:39.991" v="116"/>
          <ac:spMkLst>
            <pc:docMk/>
            <pc:sldMk cId="3615420438" sldId="257"/>
            <ac:spMk id="19" creationId="{3CE8AF5E-D374-4CF1-90CC-35CF73B81C3E}"/>
          </ac:spMkLst>
        </pc:spChg>
        <pc:picChg chg="add del mod ord">
          <ac:chgData name="Natalia Schneider" userId="S::n.schneider@uczen.lo25.pl::96167427-4b0a-4295-acbc-de81bb2c8daf" providerId="AD" clId="Web-{771B32A2-EB66-46B7-8AFB-3661575366E6}" dt="2020-12-15T19:01:24.756" v="112"/>
          <ac:picMkLst>
            <pc:docMk/>
            <pc:sldMk cId="3615420438" sldId="257"/>
            <ac:picMk id="4" creationId="{3E270B35-D6E0-4C9E-BD05-C479C374A69A}"/>
          </ac:picMkLst>
        </pc:picChg>
        <pc:picChg chg="add del mod">
          <ac:chgData name="Natalia Schneider" userId="S::n.schneider@uczen.lo25.pl::96167427-4b0a-4295-acbc-de81bb2c8daf" providerId="AD" clId="Web-{771B32A2-EB66-46B7-8AFB-3661575366E6}" dt="2020-12-15T19:01:29.569" v="114"/>
          <ac:picMkLst>
            <pc:docMk/>
            <pc:sldMk cId="3615420438" sldId="257"/>
            <ac:picMk id="5" creationId="{BF8D640B-81CC-4BFC-9E89-17E08EF5832D}"/>
          </ac:picMkLst>
        </pc:picChg>
        <pc:picChg chg="add mod">
          <ac:chgData name="Natalia Schneider" userId="S::n.schneider@uczen.lo25.pl::96167427-4b0a-4295-acbc-de81bb2c8daf" providerId="AD" clId="Web-{771B32A2-EB66-46B7-8AFB-3661575366E6}" dt="2020-12-15T19:01:39.991" v="116"/>
          <ac:picMkLst>
            <pc:docMk/>
            <pc:sldMk cId="3615420438" sldId="257"/>
            <ac:picMk id="12" creationId="{44E064DD-0BA7-407C-8027-82410E5CAA18}"/>
          </ac:picMkLst>
        </pc:picChg>
      </pc:sldChg>
      <pc:sldChg chg="addSp delSp modSp new mod modTransition setBg setClrOvrMap">
        <pc:chgData name="Natalia Schneider" userId="S::n.schneider@uczen.lo25.pl::96167427-4b0a-4295-acbc-de81bb2c8daf" providerId="AD" clId="Web-{771B32A2-EB66-46B7-8AFB-3661575366E6}" dt="2020-12-15T19:27:00.007" v="611"/>
        <pc:sldMkLst>
          <pc:docMk/>
          <pc:sldMk cId="428943551" sldId="258"/>
        </pc:sldMkLst>
        <pc:spChg chg="mod">
          <ac:chgData name="Natalia Schneider" userId="S::n.schneider@uczen.lo25.pl::96167427-4b0a-4295-acbc-de81bb2c8daf" providerId="AD" clId="Web-{771B32A2-EB66-46B7-8AFB-3661575366E6}" dt="2020-12-15T19:10:08.074" v="325" actId="20577"/>
          <ac:spMkLst>
            <pc:docMk/>
            <pc:sldMk cId="428943551" sldId="258"/>
            <ac:spMk id="2" creationId="{3CF8D632-9735-4E36-888C-B5EECC714491}"/>
          </ac:spMkLst>
        </pc:spChg>
        <pc:spChg chg="mod">
          <ac:chgData name="Natalia Schneider" userId="S::n.schneider@uczen.lo25.pl::96167427-4b0a-4295-acbc-de81bb2c8daf" providerId="AD" clId="Web-{771B32A2-EB66-46B7-8AFB-3661575366E6}" dt="2020-12-15T19:03:38.898" v="144" actId="20577"/>
          <ac:spMkLst>
            <pc:docMk/>
            <pc:sldMk cId="428943551" sldId="258"/>
            <ac:spMk id="3" creationId="{E197FAFE-EBAF-4517-9CFF-30F69892AD88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9:02:31.929" v="121"/>
          <ac:spMkLst>
            <pc:docMk/>
            <pc:sldMk cId="428943551" sldId="258"/>
            <ac:spMk id="6" creationId="{F95DC6D5-A7B0-4D09-A7A5-62869A0D2C51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9:02:31.929" v="121"/>
          <ac:spMkLst>
            <pc:docMk/>
            <pc:sldMk cId="428943551" sldId="258"/>
            <ac:spMk id="7" creationId="{E72C4BCF-DD12-4745-97A9-F340887E1FDD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9:02:22.272" v="119"/>
          <ac:spMkLst>
            <pc:docMk/>
            <pc:sldMk cId="428943551" sldId="258"/>
            <ac:spMk id="9" creationId="{AED1D94F-BC8C-4ABD-9133-E5FE8FD01D22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9:02:22.272" v="119"/>
          <ac:spMkLst>
            <pc:docMk/>
            <pc:sldMk cId="428943551" sldId="258"/>
            <ac:spMk id="11" creationId="{65C49067-A40C-4881-A0C6-21B61255100C}"/>
          </ac:spMkLst>
        </pc:spChg>
        <pc:picChg chg="add del mod ord">
          <ac:chgData name="Natalia Schneider" userId="S::n.schneider@uczen.lo25.pl::96167427-4b0a-4295-acbc-de81bb2c8daf" providerId="AD" clId="Web-{771B32A2-EB66-46B7-8AFB-3661575366E6}" dt="2020-12-15T19:03:06.492" v="128"/>
          <ac:picMkLst>
            <pc:docMk/>
            <pc:sldMk cId="428943551" sldId="258"/>
            <ac:picMk id="4" creationId="{4B0AA004-8B61-4996-8CB6-40727A3F3732}"/>
          </ac:picMkLst>
        </pc:picChg>
      </pc:sldChg>
      <pc:sldChg chg="addSp modSp new mod modTransition setBg setClrOvrMap">
        <pc:chgData name="Natalia Schneider" userId="S::n.schneider@uczen.lo25.pl::96167427-4b0a-4295-acbc-de81bb2c8daf" providerId="AD" clId="Web-{771B32A2-EB66-46B7-8AFB-3661575366E6}" dt="2020-12-15T19:27:03.054" v="612"/>
        <pc:sldMkLst>
          <pc:docMk/>
          <pc:sldMk cId="2253599339" sldId="259"/>
        </pc:sldMkLst>
        <pc:spChg chg="mod">
          <ac:chgData name="Natalia Schneider" userId="S::n.schneider@uczen.lo25.pl::96167427-4b0a-4295-acbc-de81bb2c8daf" providerId="AD" clId="Web-{771B32A2-EB66-46B7-8AFB-3661575366E6}" dt="2020-12-15T19:04:09.352" v="151"/>
          <ac:spMkLst>
            <pc:docMk/>
            <pc:sldMk cId="2253599339" sldId="259"/>
            <ac:spMk id="2" creationId="{166373EB-9A6B-4375-9564-C2F3AB98CB28}"/>
          </ac:spMkLst>
        </pc:spChg>
        <pc:spChg chg="mod">
          <ac:chgData name="Natalia Schneider" userId="S::n.schneider@uczen.lo25.pl::96167427-4b0a-4295-acbc-de81bb2c8daf" providerId="AD" clId="Web-{771B32A2-EB66-46B7-8AFB-3661575366E6}" dt="2020-12-15T19:04:09.352" v="151"/>
          <ac:spMkLst>
            <pc:docMk/>
            <pc:sldMk cId="2253599339" sldId="259"/>
            <ac:spMk id="3" creationId="{4716FE6D-8B87-4308-99EA-8368BFD59C65}"/>
          </ac:spMkLst>
        </pc:spChg>
        <pc:spChg chg="add">
          <ac:chgData name="Natalia Schneider" userId="S::n.schneider@uczen.lo25.pl::96167427-4b0a-4295-acbc-de81bb2c8daf" providerId="AD" clId="Web-{771B32A2-EB66-46B7-8AFB-3661575366E6}" dt="2020-12-15T19:04:09.352" v="151"/>
          <ac:spMkLst>
            <pc:docMk/>
            <pc:sldMk cId="2253599339" sldId="259"/>
            <ac:spMk id="9" creationId="{AED1D94F-BC8C-4ABD-9133-E5FE8FD01D22}"/>
          </ac:spMkLst>
        </pc:spChg>
        <pc:spChg chg="add">
          <ac:chgData name="Natalia Schneider" userId="S::n.schneider@uczen.lo25.pl::96167427-4b0a-4295-acbc-de81bb2c8daf" providerId="AD" clId="Web-{771B32A2-EB66-46B7-8AFB-3661575366E6}" dt="2020-12-15T19:04:09.352" v="151"/>
          <ac:spMkLst>
            <pc:docMk/>
            <pc:sldMk cId="2253599339" sldId="259"/>
            <ac:spMk id="11" creationId="{65C49067-A40C-4881-A0C6-21B61255100C}"/>
          </ac:spMkLst>
        </pc:spChg>
        <pc:picChg chg="add mod ord">
          <ac:chgData name="Natalia Schneider" userId="S::n.schneider@uczen.lo25.pl::96167427-4b0a-4295-acbc-de81bb2c8daf" providerId="AD" clId="Web-{771B32A2-EB66-46B7-8AFB-3661575366E6}" dt="2020-12-15T19:04:09.352" v="151"/>
          <ac:picMkLst>
            <pc:docMk/>
            <pc:sldMk cId="2253599339" sldId="259"/>
            <ac:picMk id="4" creationId="{B9E0A875-32CC-4799-A335-68DB51682D58}"/>
          </ac:picMkLst>
        </pc:picChg>
      </pc:sldChg>
      <pc:sldChg chg="addSp delSp modSp new mod modTransition setBg">
        <pc:chgData name="Natalia Schneider" userId="S::n.schneider@uczen.lo25.pl::96167427-4b0a-4295-acbc-de81bb2c8daf" providerId="AD" clId="Web-{771B32A2-EB66-46B7-8AFB-3661575366E6}" dt="2020-12-15T19:27:07.930" v="613"/>
        <pc:sldMkLst>
          <pc:docMk/>
          <pc:sldMk cId="706471629" sldId="260"/>
        </pc:sldMkLst>
        <pc:spChg chg="mod">
          <ac:chgData name="Natalia Schneider" userId="S::n.schneider@uczen.lo25.pl::96167427-4b0a-4295-acbc-de81bb2c8daf" providerId="AD" clId="Web-{771B32A2-EB66-46B7-8AFB-3661575366E6}" dt="2020-12-15T19:05:30.431" v="179"/>
          <ac:spMkLst>
            <pc:docMk/>
            <pc:sldMk cId="706471629" sldId="260"/>
            <ac:spMk id="2" creationId="{244B0085-C2F5-4BC1-A9EB-596FB740A4D0}"/>
          </ac:spMkLst>
        </pc:spChg>
        <pc:spChg chg="mod ord">
          <ac:chgData name="Natalia Schneider" userId="S::n.schneider@uczen.lo25.pl::96167427-4b0a-4295-acbc-de81bb2c8daf" providerId="AD" clId="Web-{771B32A2-EB66-46B7-8AFB-3661575366E6}" dt="2020-12-15T19:05:30.431" v="179"/>
          <ac:spMkLst>
            <pc:docMk/>
            <pc:sldMk cId="706471629" sldId="260"/>
            <ac:spMk id="3" creationId="{551ED2A8-285E-45F4-8A1A-0849AB4B0034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9:05:30.415" v="178"/>
          <ac:spMkLst>
            <pc:docMk/>
            <pc:sldMk cId="706471629" sldId="260"/>
            <ac:spMk id="6" creationId="{4BCB9E0F-80B4-4BE1-A13D-A796E8186083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9:05:30.415" v="178"/>
          <ac:spMkLst>
            <pc:docMk/>
            <pc:sldMk cId="706471629" sldId="260"/>
            <ac:spMk id="7" creationId="{3CE8AF5E-D374-4CF1-90CC-35CF73B81C3E}"/>
          </ac:spMkLst>
        </pc:spChg>
        <pc:spChg chg="add">
          <ac:chgData name="Natalia Schneider" userId="S::n.schneider@uczen.lo25.pl::96167427-4b0a-4295-acbc-de81bb2c8daf" providerId="AD" clId="Web-{771B32A2-EB66-46B7-8AFB-3661575366E6}" dt="2020-12-15T19:05:30.431" v="179"/>
          <ac:spMkLst>
            <pc:docMk/>
            <pc:sldMk cId="706471629" sldId="260"/>
            <ac:spMk id="8" creationId="{A8908DB7-C3A6-4FCB-9820-CEE02B398C4A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9:05:25.837" v="176"/>
          <ac:spMkLst>
            <pc:docMk/>
            <pc:sldMk cId="706471629" sldId="260"/>
            <ac:spMk id="9" creationId="{32AEEBC8-9D30-42EF-95F2-386C2653FBF0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9:05:25.837" v="176"/>
          <ac:spMkLst>
            <pc:docMk/>
            <pc:sldMk cId="706471629" sldId="260"/>
            <ac:spMk id="11" creationId="{3529E97A-97C3-40EA-8A04-5C02398D568F}"/>
          </ac:spMkLst>
        </pc:spChg>
        <pc:spChg chg="add">
          <ac:chgData name="Natalia Schneider" userId="S::n.schneider@uczen.lo25.pl::96167427-4b0a-4295-acbc-de81bb2c8daf" providerId="AD" clId="Web-{771B32A2-EB66-46B7-8AFB-3661575366E6}" dt="2020-12-15T19:05:30.431" v="179"/>
          <ac:spMkLst>
            <pc:docMk/>
            <pc:sldMk cId="706471629" sldId="260"/>
            <ac:spMk id="12" creationId="{535742DD-1B16-4E9D-B715-0D74B4574A68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9:05:25.837" v="176"/>
          <ac:spMkLst>
            <pc:docMk/>
            <pc:sldMk cId="706471629" sldId="260"/>
            <ac:spMk id="15" creationId="{535742DD-1B16-4E9D-B715-0D74B4574A68}"/>
          </ac:spMkLst>
        </pc:spChg>
        <pc:picChg chg="add mod">
          <ac:chgData name="Natalia Schneider" userId="S::n.schneider@uczen.lo25.pl::96167427-4b0a-4295-acbc-de81bb2c8daf" providerId="AD" clId="Web-{771B32A2-EB66-46B7-8AFB-3661575366E6}" dt="2020-12-15T19:05:30.431" v="179"/>
          <ac:picMkLst>
            <pc:docMk/>
            <pc:sldMk cId="706471629" sldId="260"/>
            <ac:picMk id="4" creationId="{31022670-975D-4FB9-BA70-F60CC0A31332}"/>
          </ac:picMkLst>
        </pc:picChg>
        <pc:inkChg chg="add">
          <ac:chgData name="Natalia Schneider" userId="S::n.schneider@uczen.lo25.pl::96167427-4b0a-4295-acbc-de81bb2c8daf" providerId="AD" clId="Web-{771B32A2-EB66-46B7-8AFB-3661575366E6}" dt="2020-12-15T19:05:30.431" v="179"/>
          <ac:inkMkLst>
            <pc:docMk/>
            <pc:sldMk cId="706471629" sldId="260"/>
            <ac:inkMk id="10" creationId="{070477C5-0410-4E4F-97A1-F84C2465C187}"/>
          </ac:inkMkLst>
        </pc:inkChg>
        <pc:inkChg chg="add del">
          <ac:chgData name="Natalia Schneider" userId="S::n.schneider@uczen.lo25.pl::96167427-4b0a-4295-acbc-de81bb2c8daf" providerId="AD" clId="Web-{771B32A2-EB66-46B7-8AFB-3661575366E6}" dt="2020-12-15T19:05:25.837" v="176"/>
          <ac:inkMkLst>
            <pc:docMk/>
            <pc:sldMk cId="706471629" sldId="260"/>
            <ac:inkMk id="13" creationId="{070477C5-0410-4E4F-97A1-F84C2465C187}"/>
          </ac:inkMkLst>
        </pc:inkChg>
      </pc:sldChg>
      <pc:sldChg chg="modSp new del">
        <pc:chgData name="Natalia Schneider" userId="S::n.schneider@uczen.lo25.pl::96167427-4b0a-4295-acbc-de81bb2c8daf" providerId="AD" clId="Web-{771B32A2-EB66-46B7-8AFB-3661575366E6}" dt="2020-12-15T19:06:22.556" v="201"/>
        <pc:sldMkLst>
          <pc:docMk/>
          <pc:sldMk cId="3072857611" sldId="261"/>
        </pc:sldMkLst>
        <pc:spChg chg="mod">
          <ac:chgData name="Natalia Schneider" userId="S::n.schneider@uczen.lo25.pl::96167427-4b0a-4295-acbc-de81bb2c8daf" providerId="AD" clId="Web-{771B32A2-EB66-46B7-8AFB-3661575366E6}" dt="2020-12-15T19:05:45.478" v="181" actId="20577"/>
          <ac:spMkLst>
            <pc:docMk/>
            <pc:sldMk cId="3072857611" sldId="261"/>
            <ac:spMk id="2" creationId="{78DA3B08-053C-4C2C-AD45-ADB2556D0542}"/>
          </ac:spMkLst>
        </pc:spChg>
        <pc:spChg chg="mod">
          <ac:chgData name="Natalia Schneider" userId="S::n.schneider@uczen.lo25.pl::96167427-4b0a-4295-acbc-de81bb2c8daf" providerId="AD" clId="Web-{771B32A2-EB66-46B7-8AFB-3661575366E6}" dt="2020-12-15T19:06:17.166" v="198" actId="20577"/>
          <ac:spMkLst>
            <pc:docMk/>
            <pc:sldMk cId="3072857611" sldId="261"/>
            <ac:spMk id="3" creationId="{8CB72B84-BF19-4DBF-8512-00D26CDDF74E}"/>
          </ac:spMkLst>
        </pc:spChg>
      </pc:sldChg>
      <pc:sldChg chg="addSp delSp modSp new mod modTransition setBg setClrOvrMap">
        <pc:chgData name="Natalia Schneider" userId="S::n.schneider@uczen.lo25.pl::96167427-4b0a-4295-acbc-de81bb2c8daf" providerId="AD" clId="Web-{771B32A2-EB66-46B7-8AFB-3661575366E6}" dt="2020-12-15T19:27:12.664" v="614"/>
        <pc:sldMkLst>
          <pc:docMk/>
          <pc:sldMk cId="1393937149" sldId="262"/>
        </pc:sldMkLst>
        <pc:spChg chg="mod">
          <ac:chgData name="Natalia Schneider" userId="S::n.schneider@uczen.lo25.pl::96167427-4b0a-4295-acbc-de81bb2c8daf" providerId="AD" clId="Web-{771B32A2-EB66-46B7-8AFB-3661575366E6}" dt="2020-12-15T19:07:18.526" v="220"/>
          <ac:spMkLst>
            <pc:docMk/>
            <pc:sldMk cId="1393937149" sldId="262"/>
            <ac:spMk id="2" creationId="{22D907B4-3FB9-45E7-A833-C455D91D8760}"/>
          </ac:spMkLst>
        </pc:spChg>
        <pc:spChg chg="mod">
          <ac:chgData name="Natalia Schneider" userId="S::n.schneider@uczen.lo25.pl::96167427-4b0a-4295-acbc-de81bb2c8daf" providerId="AD" clId="Web-{771B32A2-EB66-46B7-8AFB-3661575366E6}" dt="2020-12-15T19:07:18.526" v="220"/>
          <ac:spMkLst>
            <pc:docMk/>
            <pc:sldMk cId="1393937149" sldId="262"/>
            <ac:spMk id="3" creationId="{B5ABDB17-8FE6-459F-B1DC-F976D0C15E6E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9:07:18.416" v="219"/>
          <ac:spMkLst>
            <pc:docMk/>
            <pc:sldMk cId="1393937149" sldId="262"/>
            <ac:spMk id="6" creationId="{2C61293E-6EBE-43EF-A52C-9BEBFD7679D4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9:07:18.416" v="219"/>
          <ac:spMkLst>
            <pc:docMk/>
            <pc:sldMk cId="1393937149" sldId="262"/>
            <ac:spMk id="7" creationId="{3FCFB1DE-0B7E-48CC-BA90-B2AB0889F9D6}"/>
          </ac:spMkLst>
        </pc:spChg>
        <pc:spChg chg="add">
          <ac:chgData name="Natalia Schneider" userId="S::n.schneider@uczen.lo25.pl::96167427-4b0a-4295-acbc-de81bb2c8daf" providerId="AD" clId="Web-{771B32A2-EB66-46B7-8AFB-3661575366E6}" dt="2020-12-15T19:07:18.526" v="220"/>
          <ac:spMkLst>
            <pc:docMk/>
            <pc:sldMk cId="1393937149" sldId="262"/>
            <ac:spMk id="8" creationId="{1A9F7B4E-B03D-4F64-BE33-00D074458D45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9:07:13.697" v="217"/>
          <ac:spMkLst>
            <pc:docMk/>
            <pc:sldMk cId="1393937149" sldId="262"/>
            <ac:spMk id="9" creationId="{F95DC6D5-A7B0-4D09-A7A5-62869A0D2C51}"/>
          </ac:spMkLst>
        </pc:spChg>
        <pc:spChg chg="add">
          <ac:chgData name="Natalia Schneider" userId="S::n.schneider@uczen.lo25.pl::96167427-4b0a-4295-acbc-de81bb2c8daf" providerId="AD" clId="Web-{771B32A2-EB66-46B7-8AFB-3661575366E6}" dt="2020-12-15T19:07:18.526" v="220"/>
          <ac:spMkLst>
            <pc:docMk/>
            <pc:sldMk cId="1393937149" sldId="262"/>
            <ac:spMk id="10" creationId="{1CA8A97F-67F0-4D5F-A850-0C30727D1CE3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9:07:13.697" v="217"/>
          <ac:spMkLst>
            <pc:docMk/>
            <pc:sldMk cId="1393937149" sldId="262"/>
            <ac:spMk id="11" creationId="{E72C4BCF-DD12-4745-97A9-F340887E1FDD}"/>
          </ac:spMkLst>
        </pc:spChg>
        <pc:picChg chg="add mod ord">
          <ac:chgData name="Natalia Schneider" userId="S::n.schneider@uczen.lo25.pl::96167427-4b0a-4295-acbc-de81bb2c8daf" providerId="AD" clId="Web-{771B32A2-EB66-46B7-8AFB-3661575366E6}" dt="2020-12-15T19:07:18.526" v="220"/>
          <ac:picMkLst>
            <pc:docMk/>
            <pc:sldMk cId="1393937149" sldId="262"/>
            <ac:picMk id="4" creationId="{BB4A8760-3C5D-4552-9DCC-9325245F9D2F}"/>
          </ac:picMkLst>
        </pc:picChg>
      </pc:sldChg>
      <pc:sldChg chg="addSp delSp modSp new mod modTransition setBg">
        <pc:chgData name="Natalia Schneider" userId="S::n.schneider@uczen.lo25.pl::96167427-4b0a-4295-acbc-de81bb2c8daf" providerId="AD" clId="Web-{771B32A2-EB66-46B7-8AFB-3661575366E6}" dt="2020-12-15T19:27:17.726" v="615"/>
        <pc:sldMkLst>
          <pc:docMk/>
          <pc:sldMk cId="3892039997" sldId="263"/>
        </pc:sldMkLst>
        <pc:spChg chg="mod">
          <ac:chgData name="Natalia Schneider" userId="S::n.schneider@uczen.lo25.pl::96167427-4b0a-4295-acbc-de81bb2c8daf" providerId="AD" clId="Web-{771B32A2-EB66-46B7-8AFB-3661575366E6}" dt="2020-12-15T19:11:53.966" v="364"/>
          <ac:spMkLst>
            <pc:docMk/>
            <pc:sldMk cId="3892039997" sldId="263"/>
            <ac:spMk id="2" creationId="{A704956A-8DFC-4ECF-B390-029313887EAD}"/>
          </ac:spMkLst>
        </pc:spChg>
        <pc:spChg chg="mod ord">
          <ac:chgData name="Natalia Schneider" userId="S::n.schneider@uczen.lo25.pl::96167427-4b0a-4295-acbc-de81bb2c8daf" providerId="AD" clId="Web-{771B32A2-EB66-46B7-8AFB-3661575366E6}" dt="2020-12-15T19:12:17.795" v="369" actId="14100"/>
          <ac:spMkLst>
            <pc:docMk/>
            <pc:sldMk cId="3892039997" sldId="263"/>
            <ac:spMk id="3" creationId="{2FF1EBC8-BC96-4AE5-9AAB-F8937702DDB4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9:11:24.325" v="353"/>
          <ac:spMkLst>
            <pc:docMk/>
            <pc:sldMk cId="3892039997" sldId="263"/>
            <ac:spMk id="6" creationId="{45D37F4E-DDB4-456B-97E0-9937730A039F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9:11:24.325" v="353"/>
          <ac:spMkLst>
            <pc:docMk/>
            <pc:sldMk cId="3892039997" sldId="263"/>
            <ac:spMk id="7" creationId="{3CE8AF5E-D374-4CF1-90CC-35CF73B81C3E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9:11:32.216" v="355"/>
          <ac:spMkLst>
            <pc:docMk/>
            <pc:sldMk cId="3892039997" sldId="263"/>
            <ac:spMk id="8" creationId="{2C61293E-6EBE-43EF-A52C-9BEBFD7679D4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9:11:18.763" v="351"/>
          <ac:spMkLst>
            <pc:docMk/>
            <pc:sldMk cId="3892039997" sldId="263"/>
            <ac:spMk id="9" creationId="{F13C74B1-5B17-4795-BED0-7140497B445A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9:11:32.216" v="355"/>
          <ac:spMkLst>
            <pc:docMk/>
            <pc:sldMk cId="3892039997" sldId="263"/>
            <ac:spMk id="10" creationId="{3FCFB1DE-0B7E-48CC-BA90-B2AB0889F9D6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9:11:18.763" v="351"/>
          <ac:spMkLst>
            <pc:docMk/>
            <pc:sldMk cId="3892039997" sldId="263"/>
            <ac:spMk id="11" creationId="{3FCFB1DE-0B7E-48CC-BA90-B2AB0889F9D6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9:11:35.997" v="357"/>
          <ac:spMkLst>
            <pc:docMk/>
            <pc:sldMk cId="3892039997" sldId="263"/>
            <ac:spMk id="12" creationId="{A6D37EE4-EA1B-46EE-A54B-5233C63C9695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9:11:35.997" v="357"/>
          <ac:spMkLst>
            <pc:docMk/>
            <pc:sldMk cId="3892039997" sldId="263"/>
            <ac:spMk id="13" creationId="{3EB27620-B0B1-4232-A055-99D3476060CF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9:11:39.388" v="359"/>
          <ac:spMkLst>
            <pc:docMk/>
            <pc:sldMk cId="3892039997" sldId="263"/>
            <ac:spMk id="14" creationId="{4BCB9E0F-80B4-4BE1-A13D-A796E8186083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9:11:39.388" v="359"/>
          <ac:spMkLst>
            <pc:docMk/>
            <pc:sldMk cId="3892039997" sldId="263"/>
            <ac:spMk id="15" creationId="{3CE8AF5E-D374-4CF1-90CC-35CF73B81C3E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9:11:47.435" v="361"/>
          <ac:spMkLst>
            <pc:docMk/>
            <pc:sldMk cId="3892039997" sldId="263"/>
            <ac:spMk id="16" creationId="{2B97F24A-32CE-4C1C-A50D-3016B394DCFB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9:11:47.435" v="361"/>
          <ac:spMkLst>
            <pc:docMk/>
            <pc:sldMk cId="3892039997" sldId="263"/>
            <ac:spMk id="17" creationId="{3CE8AF5E-D374-4CF1-90CC-35CF73B81C3E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9:11:53.951" v="363"/>
          <ac:spMkLst>
            <pc:docMk/>
            <pc:sldMk cId="3892039997" sldId="263"/>
            <ac:spMk id="19" creationId="{A8908DB7-C3A6-4FCB-9820-CEE02B398C4A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9:11:53.951" v="363"/>
          <ac:spMkLst>
            <pc:docMk/>
            <pc:sldMk cId="3892039997" sldId="263"/>
            <ac:spMk id="21" creationId="{535742DD-1B16-4E9D-B715-0D74B4574A68}"/>
          </ac:spMkLst>
        </pc:spChg>
        <pc:spChg chg="add">
          <ac:chgData name="Natalia Schneider" userId="S::n.schneider@uczen.lo25.pl::96167427-4b0a-4295-acbc-de81bb2c8daf" providerId="AD" clId="Web-{771B32A2-EB66-46B7-8AFB-3661575366E6}" dt="2020-12-15T19:11:53.966" v="364"/>
          <ac:spMkLst>
            <pc:docMk/>
            <pc:sldMk cId="3892039997" sldId="263"/>
            <ac:spMk id="22" creationId="{45D37F4E-DDB4-456B-97E0-9937730A039F}"/>
          </ac:spMkLst>
        </pc:spChg>
        <pc:spChg chg="add">
          <ac:chgData name="Natalia Schneider" userId="S::n.schneider@uczen.lo25.pl::96167427-4b0a-4295-acbc-de81bb2c8daf" providerId="AD" clId="Web-{771B32A2-EB66-46B7-8AFB-3661575366E6}" dt="2020-12-15T19:11:53.966" v="364"/>
          <ac:spMkLst>
            <pc:docMk/>
            <pc:sldMk cId="3892039997" sldId="263"/>
            <ac:spMk id="23" creationId="{3CE8AF5E-D374-4CF1-90CC-35CF73B81C3E}"/>
          </ac:spMkLst>
        </pc:spChg>
        <pc:picChg chg="add mod">
          <ac:chgData name="Natalia Schneider" userId="S::n.schneider@uczen.lo25.pl::96167427-4b0a-4295-acbc-de81bb2c8daf" providerId="AD" clId="Web-{771B32A2-EB66-46B7-8AFB-3661575366E6}" dt="2020-12-15T19:12:20.185" v="370" actId="14100"/>
          <ac:picMkLst>
            <pc:docMk/>
            <pc:sldMk cId="3892039997" sldId="263"/>
            <ac:picMk id="4" creationId="{EF205ABE-04FA-4AF4-9D0F-19ABF96AB983}"/>
          </ac:picMkLst>
        </pc:picChg>
        <pc:inkChg chg="add del">
          <ac:chgData name="Natalia Schneider" userId="S::n.schneider@uczen.lo25.pl::96167427-4b0a-4295-acbc-de81bb2c8daf" providerId="AD" clId="Web-{771B32A2-EB66-46B7-8AFB-3661575366E6}" dt="2020-12-15T19:11:47.435" v="361"/>
          <ac:inkMkLst>
            <pc:docMk/>
            <pc:sldMk cId="3892039997" sldId="263"/>
            <ac:inkMk id="18" creationId="{070477C5-0410-4E4F-97A1-F84C2465C187}"/>
          </ac:inkMkLst>
        </pc:inkChg>
        <pc:inkChg chg="add del">
          <ac:chgData name="Natalia Schneider" userId="S::n.schneider@uczen.lo25.pl::96167427-4b0a-4295-acbc-de81bb2c8daf" providerId="AD" clId="Web-{771B32A2-EB66-46B7-8AFB-3661575366E6}" dt="2020-12-15T19:11:53.951" v="363"/>
          <ac:inkMkLst>
            <pc:docMk/>
            <pc:sldMk cId="3892039997" sldId="263"/>
            <ac:inkMk id="20" creationId="{070477C5-0410-4E4F-97A1-F84C2465C187}"/>
          </ac:inkMkLst>
        </pc:inkChg>
      </pc:sldChg>
      <pc:sldChg chg="addSp modSp new mod modTransition setBg">
        <pc:chgData name="Natalia Schneider" userId="S::n.schneider@uczen.lo25.pl::96167427-4b0a-4295-acbc-de81bb2c8daf" providerId="AD" clId="Web-{771B32A2-EB66-46B7-8AFB-3661575366E6}" dt="2020-12-15T19:27:24.976" v="617"/>
        <pc:sldMkLst>
          <pc:docMk/>
          <pc:sldMk cId="1774815879" sldId="264"/>
        </pc:sldMkLst>
        <pc:spChg chg="mod">
          <ac:chgData name="Natalia Schneider" userId="S::n.schneider@uczen.lo25.pl::96167427-4b0a-4295-acbc-de81bb2c8daf" providerId="AD" clId="Web-{771B32A2-EB66-46B7-8AFB-3661575366E6}" dt="2020-12-15T19:13:07.967" v="376"/>
          <ac:spMkLst>
            <pc:docMk/>
            <pc:sldMk cId="1774815879" sldId="264"/>
            <ac:spMk id="2" creationId="{04335AF6-066D-4E66-A835-7CB6A4D0FF0E}"/>
          </ac:spMkLst>
        </pc:spChg>
        <pc:spChg chg="mod">
          <ac:chgData name="Natalia Schneider" userId="S::n.schneider@uczen.lo25.pl::96167427-4b0a-4295-acbc-de81bb2c8daf" providerId="AD" clId="Web-{771B32A2-EB66-46B7-8AFB-3661575366E6}" dt="2020-12-15T19:13:07.967" v="376"/>
          <ac:spMkLst>
            <pc:docMk/>
            <pc:sldMk cId="1774815879" sldId="264"/>
            <ac:spMk id="3" creationId="{4B1B51BC-C888-4366-892D-62D5AD1031E0}"/>
          </ac:spMkLst>
        </pc:spChg>
        <pc:spChg chg="add">
          <ac:chgData name="Natalia Schneider" userId="S::n.schneider@uczen.lo25.pl::96167427-4b0a-4295-acbc-de81bb2c8daf" providerId="AD" clId="Web-{771B32A2-EB66-46B7-8AFB-3661575366E6}" dt="2020-12-15T19:13:07.967" v="376"/>
          <ac:spMkLst>
            <pc:docMk/>
            <pc:sldMk cId="1774815879" sldId="264"/>
            <ac:spMk id="9" creationId="{2C61293E-6EBE-43EF-A52C-9BEBFD7679D4}"/>
          </ac:spMkLst>
        </pc:spChg>
        <pc:spChg chg="add">
          <ac:chgData name="Natalia Schneider" userId="S::n.schneider@uczen.lo25.pl::96167427-4b0a-4295-acbc-de81bb2c8daf" providerId="AD" clId="Web-{771B32A2-EB66-46B7-8AFB-3661575366E6}" dt="2020-12-15T19:13:07.967" v="376"/>
          <ac:spMkLst>
            <pc:docMk/>
            <pc:sldMk cId="1774815879" sldId="264"/>
            <ac:spMk id="11" creationId="{3FCFB1DE-0B7E-48CC-BA90-B2AB0889F9D6}"/>
          </ac:spMkLst>
        </pc:spChg>
        <pc:picChg chg="add mod">
          <ac:chgData name="Natalia Schneider" userId="S::n.schneider@uczen.lo25.pl::96167427-4b0a-4295-acbc-de81bb2c8daf" providerId="AD" clId="Web-{771B32A2-EB66-46B7-8AFB-3661575366E6}" dt="2020-12-15T19:13:07.967" v="376"/>
          <ac:picMkLst>
            <pc:docMk/>
            <pc:sldMk cId="1774815879" sldId="264"/>
            <ac:picMk id="4" creationId="{776C8D64-48FC-4091-8188-416A125379DF}"/>
          </ac:picMkLst>
        </pc:picChg>
      </pc:sldChg>
      <pc:sldChg chg="addSp delSp modSp new mod modTransition setBg">
        <pc:chgData name="Natalia Schneider" userId="S::n.schneider@uczen.lo25.pl::96167427-4b0a-4295-acbc-de81bb2c8daf" providerId="AD" clId="Web-{771B32A2-EB66-46B7-8AFB-3661575366E6}" dt="2020-12-15T19:27:20.320" v="616"/>
        <pc:sldMkLst>
          <pc:docMk/>
          <pc:sldMk cId="77685441" sldId="265"/>
        </pc:sldMkLst>
        <pc:spChg chg="mod">
          <ac:chgData name="Natalia Schneider" userId="S::n.schneider@uczen.lo25.pl::96167427-4b0a-4295-acbc-de81bb2c8daf" providerId="AD" clId="Web-{771B32A2-EB66-46B7-8AFB-3661575366E6}" dt="2020-12-15T19:12:44.889" v="374"/>
          <ac:spMkLst>
            <pc:docMk/>
            <pc:sldMk cId="77685441" sldId="265"/>
            <ac:spMk id="2" creationId="{CBEA9655-3327-4DCB-A30D-86DD8D5AC0A2}"/>
          </ac:spMkLst>
        </pc:spChg>
        <pc:spChg chg="mod">
          <ac:chgData name="Natalia Schneider" userId="S::n.schneider@uczen.lo25.pl::96167427-4b0a-4295-acbc-de81bb2c8daf" providerId="AD" clId="Web-{771B32A2-EB66-46B7-8AFB-3661575366E6}" dt="2020-12-15T19:12:44.889" v="374"/>
          <ac:spMkLst>
            <pc:docMk/>
            <pc:sldMk cId="77685441" sldId="265"/>
            <ac:spMk id="3" creationId="{C5066192-5CFD-4202-B69B-B261615BA764}"/>
          </ac:spMkLst>
        </pc:spChg>
        <pc:spChg chg="add">
          <ac:chgData name="Natalia Schneider" userId="S::n.schneider@uczen.lo25.pl::96167427-4b0a-4295-acbc-de81bb2c8daf" providerId="AD" clId="Web-{771B32A2-EB66-46B7-8AFB-3661575366E6}" dt="2020-12-15T19:12:44.889" v="374"/>
          <ac:spMkLst>
            <pc:docMk/>
            <pc:sldMk cId="77685441" sldId="265"/>
            <ac:spMk id="6" creationId="{45D37F4E-DDB4-456B-97E0-9937730A039F}"/>
          </ac:spMkLst>
        </pc:spChg>
        <pc:spChg chg="add">
          <ac:chgData name="Natalia Schneider" userId="S::n.schneider@uczen.lo25.pl::96167427-4b0a-4295-acbc-de81bb2c8daf" providerId="AD" clId="Web-{771B32A2-EB66-46B7-8AFB-3661575366E6}" dt="2020-12-15T19:12:44.889" v="374"/>
          <ac:spMkLst>
            <pc:docMk/>
            <pc:sldMk cId="77685441" sldId="265"/>
            <ac:spMk id="7" creationId="{3CE8AF5E-D374-4CF1-90CC-35CF73B81C3E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9:12:44.873" v="373"/>
          <ac:spMkLst>
            <pc:docMk/>
            <pc:sldMk cId="77685441" sldId="265"/>
            <ac:spMk id="9" creationId="{2B97F24A-32CE-4C1C-A50D-3016B394DCFB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9:12:44.873" v="373"/>
          <ac:spMkLst>
            <pc:docMk/>
            <pc:sldMk cId="77685441" sldId="265"/>
            <ac:spMk id="11" creationId="{3CE8AF5E-D374-4CF1-90CC-35CF73B81C3E}"/>
          </ac:spMkLst>
        </pc:spChg>
        <pc:picChg chg="add mod">
          <ac:chgData name="Natalia Schneider" userId="S::n.schneider@uczen.lo25.pl::96167427-4b0a-4295-acbc-de81bb2c8daf" providerId="AD" clId="Web-{771B32A2-EB66-46B7-8AFB-3661575366E6}" dt="2020-12-15T19:12:44.889" v="374"/>
          <ac:picMkLst>
            <pc:docMk/>
            <pc:sldMk cId="77685441" sldId="265"/>
            <ac:picMk id="4" creationId="{E0DE2C47-EF70-4413-97EC-D1846DC82878}"/>
          </ac:picMkLst>
        </pc:picChg>
        <pc:inkChg chg="add del">
          <ac:chgData name="Natalia Schneider" userId="S::n.schneider@uczen.lo25.pl::96167427-4b0a-4295-acbc-de81bb2c8daf" providerId="AD" clId="Web-{771B32A2-EB66-46B7-8AFB-3661575366E6}" dt="2020-12-15T19:12:44.873" v="373"/>
          <ac:inkMkLst>
            <pc:docMk/>
            <pc:sldMk cId="77685441" sldId="265"/>
            <ac:inkMk id="13" creationId="{070477C5-0410-4E4F-97A1-F84C2465C187}"/>
          </ac:inkMkLst>
        </pc:inkChg>
      </pc:sldChg>
      <pc:sldChg chg="addSp delSp modSp new mod modTransition setBg">
        <pc:chgData name="Natalia Schneider" userId="S::n.schneider@uczen.lo25.pl::96167427-4b0a-4295-acbc-de81bb2c8daf" providerId="AD" clId="Web-{771B32A2-EB66-46B7-8AFB-3661575366E6}" dt="2020-12-15T19:24:42.631" v="601"/>
        <pc:sldMkLst>
          <pc:docMk/>
          <pc:sldMk cId="4175706885" sldId="266"/>
        </pc:sldMkLst>
        <pc:spChg chg="mod">
          <ac:chgData name="Natalia Schneider" userId="S::n.schneider@uczen.lo25.pl::96167427-4b0a-4295-acbc-de81bb2c8daf" providerId="AD" clId="Web-{771B32A2-EB66-46B7-8AFB-3661575366E6}" dt="2020-12-15T19:13:49.592" v="382"/>
          <ac:spMkLst>
            <pc:docMk/>
            <pc:sldMk cId="4175706885" sldId="266"/>
            <ac:spMk id="2" creationId="{D136C9CE-4AAB-4027-B2AD-84DDDF1AC830}"/>
          </ac:spMkLst>
        </pc:spChg>
        <pc:spChg chg="mod ord">
          <ac:chgData name="Natalia Schneider" userId="S::n.schneider@uczen.lo25.pl::96167427-4b0a-4295-acbc-de81bb2c8daf" providerId="AD" clId="Web-{771B32A2-EB66-46B7-8AFB-3661575366E6}" dt="2020-12-15T19:13:49.592" v="382"/>
          <ac:spMkLst>
            <pc:docMk/>
            <pc:sldMk cId="4175706885" sldId="266"/>
            <ac:spMk id="3" creationId="{E96A1565-2E8F-4C4C-BF64-04EF231C9A2B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9:13:49.592" v="381"/>
          <ac:spMkLst>
            <pc:docMk/>
            <pc:sldMk cId="4175706885" sldId="266"/>
            <ac:spMk id="6" creationId="{2C61293E-6EBE-43EF-A52C-9BEBFD7679D4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9:13:49.592" v="381"/>
          <ac:spMkLst>
            <pc:docMk/>
            <pc:sldMk cId="4175706885" sldId="266"/>
            <ac:spMk id="7" creationId="{3FCFB1DE-0B7E-48CC-BA90-B2AB0889F9D6}"/>
          </ac:spMkLst>
        </pc:spChg>
        <pc:spChg chg="add">
          <ac:chgData name="Natalia Schneider" userId="S::n.schneider@uczen.lo25.pl::96167427-4b0a-4295-acbc-de81bb2c8daf" providerId="AD" clId="Web-{771B32A2-EB66-46B7-8AFB-3661575366E6}" dt="2020-12-15T19:13:49.592" v="382"/>
          <ac:spMkLst>
            <pc:docMk/>
            <pc:sldMk cId="4175706885" sldId="266"/>
            <ac:spMk id="8" creationId="{F13C74B1-5B17-4795-BED0-7140497B445A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9:13:47.139" v="379"/>
          <ac:spMkLst>
            <pc:docMk/>
            <pc:sldMk cId="4175706885" sldId="266"/>
            <ac:spMk id="9" creationId="{F13C74B1-5B17-4795-BED0-7140497B445A}"/>
          </ac:spMkLst>
        </pc:spChg>
        <pc:spChg chg="add">
          <ac:chgData name="Natalia Schneider" userId="S::n.schneider@uczen.lo25.pl::96167427-4b0a-4295-acbc-de81bb2c8daf" providerId="AD" clId="Web-{771B32A2-EB66-46B7-8AFB-3661575366E6}" dt="2020-12-15T19:13:49.592" v="382"/>
          <ac:spMkLst>
            <pc:docMk/>
            <pc:sldMk cId="4175706885" sldId="266"/>
            <ac:spMk id="10" creationId="{3FCFB1DE-0B7E-48CC-BA90-B2AB0889F9D6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9:13:47.139" v="379"/>
          <ac:spMkLst>
            <pc:docMk/>
            <pc:sldMk cId="4175706885" sldId="266"/>
            <ac:spMk id="11" creationId="{3FCFB1DE-0B7E-48CC-BA90-B2AB0889F9D6}"/>
          </ac:spMkLst>
        </pc:spChg>
        <pc:picChg chg="add mod">
          <ac:chgData name="Natalia Schneider" userId="S::n.schneider@uczen.lo25.pl::96167427-4b0a-4295-acbc-de81bb2c8daf" providerId="AD" clId="Web-{771B32A2-EB66-46B7-8AFB-3661575366E6}" dt="2020-12-15T19:13:49.592" v="382"/>
          <ac:picMkLst>
            <pc:docMk/>
            <pc:sldMk cId="4175706885" sldId="266"/>
            <ac:picMk id="4" creationId="{937CFEF2-C669-4785-9D20-38D7C0FF2721}"/>
          </ac:picMkLst>
        </pc:picChg>
      </pc:sldChg>
      <pc:sldChg chg="addSp modSp new mod modTransition setBg">
        <pc:chgData name="Natalia Schneider" userId="S::n.schneider@uczen.lo25.pl::96167427-4b0a-4295-acbc-de81bb2c8daf" providerId="AD" clId="Web-{771B32A2-EB66-46B7-8AFB-3661575366E6}" dt="2020-12-15T19:24:47.662" v="602"/>
        <pc:sldMkLst>
          <pc:docMk/>
          <pc:sldMk cId="2833374005" sldId="267"/>
        </pc:sldMkLst>
        <pc:spChg chg="mod">
          <ac:chgData name="Natalia Schneider" userId="S::n.schneider@uczen.lo25.pl::96167427-4b0a-4295-acbc-de81bb2c8daf" providerId="AD" clId="Web-{771B32A2-EB66-46B7-8AFB-3661575366E6}" dt="2020-12-15T19:14:14.577" v="384"/>
          <ac:spMkLst>
            <pc:docMk/>
            <pc:sldMk cId="2833374005" sldId="267"/>
            <ac:spMk id="2" creationId="{E4846712-AA23-4398-A640-79A98E72AB6B}"/>
          </ac:spMkLst>
        </pc:spChg>
        <pc:spChg chg="mod ord">
          <ac:chgData name="Natalia Schneider" userId="S::n.schneider@uczen.lo25.pl::96167427-4b0a-4295-acbc-de81bb2c8daf" providerId="AD" clId="Web-{771B32A2-EB66-46B7-8AFB-3661575366E6}" dt="2020-12-15T19:14:14.577" v="384"/>
          <ac:spMkLst>
            <pc:docMk/>
            <pc:sldMk cId="2833374005" sldId="267"/>
            <ac:spMk id="3" creationId="{786A87C9-E1DF-4622-A1ED-6E4D86EDB9AD}"/>
          </ac:spMkLst>
        </pc:spChg>
        <pc:spChg chg="add">
          <ac:chgData name="Natalia Schneider" userId="S::n.schneider@uczen.lo25.pl::96167427-4b0a-4295-acbc-de81bb2c8daf" providerId="AD" clId="Web-{771B32A2-EB66-46B7-8AFB-3661575366E6}" dt="2020-12-15T19:14:14.577" v="384"/>
          <ac:spMkLst>
            <pc:docMk/>
            <pc:sldMk cId="2833374005" sldId="267"/>
            <ac:spMk id="9" creationId="{A6D37EE4-EA1B-46EE-A54B-5233C63C9695}"/>
          </ac:spMkLst>
        </pc:spChg>
        <pc:spChg chg="add">
          <ac:chgData name="Natalia Schneider" userId="S::n.schneider@uczen.lo25.pl::96167427-4b0a-4295-acbc-de81bb2c8daf" providerId="AD" clId="Web-{771B32A2-EB66-46B7-8AFB-3661575366E6}" dt="2020-12-15T19:14:14.577" v="384"/>
          <ac:spMkLst>
            <pc:docMk/>
            <pc:sldMk cId="2833374005" sldId="267"/>
            <ac:spMk id="11" creationId="{3CE8AF5E-D374-4CF1-90CC-35CF73B81C3E}"/>
          </ac:spMkLst>
        </pc:spChg>
        <pc:picChg chg="add mod">
          <ac:chgData name="Natalia Schneider" userId="S::n.schneider@uczen.lo25.pl::96167427-4b0a-4295-acbc-de81bb2c8daf" providerId="AD" clId="Web-{771B32A2-EB66-46B7-8AFB-3661575366E6}" dt="2020-12-15T19:14:14.577" v="384"/>
          <ac:picMkLst>
            <pc:docMk/>
            <pc:sldMk cId="2833374005" sldId="267"/>
            <ac:picMk id="4" creationId="{7692EC2A-E8A1-45C0-A021-F013C8DBC118}"/>
          </ac:picMkLst>
        </pc:picChg>
      </pc:sldChg>
      <pc:sldChg chg="addSp delSp modSp new mod modTransition setBg">
        <pc:chgData name="Natalia Schneider" userId="S::n.schneider@uczen.lo25.pl::96167427-4b0a-4295-acbc-de81bb2c8daf" providerId="AD" clId="Web-{771B32A2-EB66-46B7-8AFB-3661575366E6}" dt="2020-12-15T19:24:51.006" v="603"/>
        <pc:sldMkLst>
          <pc:docMk/>
          <pc:sldMk cId="2694995723" sldId="268"/>
        </pc:sldMkLst>
        <pc:spChg chg="mod">
          <ac:chgData name="Natalia Schneider" userId="S::n.schneider@uczen.lo25.pl::96167427-4b0a-4295-acbc-de81bb2c8daf" providerId="AD" clId="Web-{771B32A2-EB66-46B7-8AFB-3661575366E6}" dt="2020-12-15T19:15:16.015" v="397"/>
          <ac:spMkLst>
            <pc:docMk/>
            <pc:sldMk cId="2694995723" sldId="268"/>
            <ac:spMk id="2" creationId="{1FF4667D-762E-4855-B28D-595FE90CB29E}"/>
          </ac:spMkLst>
        </pc:spChg>
        <pc:spChg chg="mod ord">
          <ac:chgData name="Natalia Schneider" userId="S::n.schneider@uczen.lo25.pl::96167427-4b0a-4295-acbc-de81bb2c8daf" providerId="AD" clId="Web-{771B32A2-EB66-46B7-8AFB-3661575366E6}" dt="2020-12-15T19:16:04.360" v="411" actId="20577"/>
          <ac:spMkLst>
            <pc:docMk/>
            <pc:sldMk cId="2694995723" sldId="268"/>
            <ac:spMk id="3" creationId="{EB26747E-D06A-4934-B89D-EB9EC85F27CE}"/>
          </ac:spMkLst>
        </pc:spChg>
        <pc:spChg chg="add">
          <ac:chgData name="Natalia Schneider" userId="S::n.schneider@uczen.lo25.pl::96167427-4b0a-4295-acbc-de81bb2c8daf" providerId="AD" clId="Web-{771B32A2-EB66-46B7-8AFB-3661575366E6}" dt="2020-12-15T19:15:16.015" v="397"/>
          <ac:spMkLst>
            <pc:docMk/>
            <pc:sldMk cId="2694995723" sldId="268"/>
            <ac:spMk id="6" creationId="{A8908DB7-C3A6-4FCB-9820-CEE02B398C4A}"/>
          </ac:spMkLst>
        </pc:spChg>
        <pc:spChg chg="add">
          <ac:chgData name="Natalia Schneider" userId="S::n.schneider@uczen.lo25.pl::96167427-4b0a-4295-acbc-de81bb2c8daf" providerId="AD" clId="Web-{771B32A2-EB66-46B7-8AFB-3661575366E6}" dt="2020-12-15T19:15:16.015" v="397"/>
          <ac:spMkLst>
            <pc:docMk/>
            <pc:sldMk cId="2694995723" sldId="268"/>
            <ac:spMk id="7" creationId="{D010E05E-9237-4321-84BB-69C0F22568EE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9:15:16" v="396"/>
          <ac:spMkLst>
            <pc:docMk/>
            <pc:sldMk cId="2694995723" sldId="268"/>
            <ac:spMk id="9" creationId="{A6D37EE4-EA1B-46EE-A54B-5233C63C9695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9:15:16" v="396"/>
          <ac:spMkLst>
            <pc:docMk/>
            <pc:sldMk cId="2694995723" sldId="268"/>
            <ac:spMk id="11" creationId="{3EB27620-B0B1-4232-A055-99D3476060CF}"/>
          </ac:spMkLst>
        </pc:spChg>
        <pc:picChg chg="add mod">
          <ac:chgData name="Natalia Schneider" userId="S::n.schneider@uczen.lo25.pl::96167427-4b0a-4295-acbc-de81bb2c8daf" providerId="AD" clId="Web-{771B32A2-EB66-46B7-8AFB-3661575366E6}" dt="2020-12-15T19:15:16.015" v="397"/>
          <ac:picMkLst>
            <pc:docMk/>
            <pc:sldMk cId="2694995723" sldId="268"/>
            <ac:picMk id="4" creationId="{7C73157F-4C49-432E-9840-2273D2AA1098}"/>
          </ac:picMkLst>
        </pc:picChg>
        <pc:inkChg chg="add">
          <ac:chgData name="Natalia Schneider" userId="S::n.schneider@uczen.lo25.pl::96167427-4b0a-4295-acbc-de81bb2c8daf" providerId="AD" clId="Web-{771B32A2-EB66-46B7-8AFB-3661575366E6}" dt="2020-12-15T19:15:16.015" v="397"/>
          <ac:inkMkLst>
            <pc:docMk/>
            <pc:sldMk cId="2694995723" sldId="268"/>
            <ac:inkMk id="13" creationId="{070477C5-0410-4E4F-97A1-F84C2465C187}"/>
          </ac:inkMkLst>
        </pc:inkChg>
      </pc:sldChg>
      <pc:sldChg chg="addSp delSp modSp new mod modTransition setBg setClrOvrMap">
        <pc:chgData name="Natalia Schneider" userId="S::n.schneider@uczen.lo25.pl::96167427-4b0a-4295-acbc-de81bb2c8daf" providerId="AD" clId="Web-{771B32A2-EB66-46B7-8AFB-3661575366E6}" dt="2020-12-15T19:25:01.428" v="604"/>
        <pc:sldMkLst>
          <pc:docMk/>
          <pc:sldMk cId="2716408044" sldId="269"/>
        </pc:sldMkLst>
        <pc:spChg chg="mod">
          <ac:chgData name="Natalia Schneider" userId="S::n.schneider@uczen.lo25.pl::96167427-4b0a-4295-acbc-de81bb2c8daf" providerId="AD" clId="Web-{771B32A2-EB66-46B7-8AFB-3661575366E6}" dt="2020-12-15T19:16:46.422" v="422"/>
          <ac:spMkLst>
            <pc:docMk/>
            <pc:sldMk cId="2716408044" sldId="269"/>
            <ac:spMk id="2" creationId="{B4818B38-D2B3-43B0-B4BF-3B21575B8F5C}"/>
          </ac:spMkLst>
        </pc:spChg>
        <pc:spChg chg="mod">
          <ac:chgData name="Natalia Schneider" userId="S::n.schneider@uczen.lo25.pl::96167427-4b0a-4295-acbc-de81bb2c8daf" providerId="AD" clId="Web-{771B32A2-EB66-46B7-8AFB-3661575366E6}" dt="2020-12-15T19:16:46.422" v="422"/>
          <ac:spMkLst>
            <pc:docMk/>
            <pc:sldMk cId="2716408044" sldId="269"/>
            <ac:spMk id="3" creationId="{8E0EC9C5-598C-4444-B2DA-4A10C250B28D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9:16:34.079" v="417"/>
          <ac:spMkLst>
            <pc:docMk/>
            <pc:sldMk cId="2716408044" sldId="269"/>
            <ac:spMk id="6" creationId="{F13C74B1-5B17-4795-BED0-7140497B445A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9:16:34.079" v="417"/>
          <ac:spMkLst>
            <pc:docMk/>
            <pc:sldMk cId="2716408044" sldId="269"/>
            <ac:spMk id="7" creationId="{3FCFB1DE-0B7E-48CC-BA90-B2AB0889F9D6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9:16:42.235" v="419"/>
          <ac:spMkLst>
            <pc:docMk/>
            <pc:sldMk cId="2716408044" sldId="269"/>
            <ac:spMk id="8" creationId="{A8908DB7-C3A6-4FCB-9820-CEE02B398C4A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9:16:26.657" v="415"/>
          <ac:spMkLst>
            <pc:docMk/>
            <pc:sldMk cId="2716408044" sldId="269"/>
            <ac:spMk id="9" creationId="{1A9F7B4E-B03D-4F64-BE33-00D074458D45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9:16:42.235" v="419"/>
          <ac:spMkLst>
            <pc:docMk/>
            <pc:sldMk cId="2716408044" sldId="269"/>
            <ac:spMk id="10" creationId="{D010E05E-9237-4321-84BB-69C0F22568EE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9:16:26.657" v="415"/>
          <ac:spMkLst>
            <pc:docMk/>
            <pc:sldMk cId="2716408044" sldId="269"/>
            <ac:spMk id="11" creationId="{1CA8A97F-67F0-4D5F-A850-0C30727D1CE3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9:16:46.329" v="421"/>
          <ac:spMkLst>
            <pc:docMk/>
            <pc:sldMk cId="2716408044" sldId="269"/>
            <ac:spMk id="12" creationId="{2C61293E-6EBE-43EF-A52C-9BEBFD7679D4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9:16:46.329" v="421"/>
          <ac:spMkLst>
            <pc:docMk/>
            <pc:sldMk cId="2716408044" sldId="269"/>
            <ac:spMk id="14" creationId="{3FCFB1DE-0B7E-48CC-BA90-B2AB0889F9D6}"/>
          </ac:spMkLst>
        </pc:spChg>
        <pc:spChg chg="add">
          <ac:chgData name="Natalia Schneider" userId="S::n.schneider@uczen.lo25.pl::96167427-4b0a-4295-acbc-de81bb2c8daf" providerId="AD" clId="Web-{771B32A2-EB66-46B7-8AFB-3661575366E6}" dt="2020-12-15T19:16:46.422" v="422"/>
          <ac:spMkLst>
            <pc:docMk/>
            <pc:sldMk cId="2716408044" sldId="269"/>
            <ac:spMk id="15" creationId="{AED1D94F-BC8C-4ABD-9133-E5FE8FD01D22}"/>
          </ac:spMkLst>
        </pc:spChg>
        <pc:spChg chg="add">
          <ac:chgData name="Natalia Schneider" userId="S::n.schneider@uczen.lo25.pl::96167427-4b0a-4295-acbc-de81bb2c8daf" providerId="AD" clId="Web-{771B32A2-EB66-46B7-8AFB-3661575366E6}" dt="2020-12-15T19:16:46.422" v="422"/>
          <ac:spMkLst>
            <pc:docMk/>
            <pc:sldMk cId="2716408044" sldId="269"/>
            <ac:spMk id="16" creationId="{65C49067-A40C-4881-A0C6-21B61255100C}"/>
          </ac:spMkLst>
        </pc:spChg>
        <pc:picChg chg="add mod ord">
          <ac:chgData name="Natalia Schneider" userId="S::n.schneider@uczen.lo25.pl::96167427-4b0a-4295-acbc-de81bb2c8daf" providerId="AD" clId="Web-{771B32A2-EB66-46B7-8AFB-3661575366E6}" dt="2020-12-15T19:16:46.422" v="422"/>
          <ac:picMkLst>
            <pc:docMk/>
            <pc:sldMk cId="2716408044" sldId="269"/>
            <ac:picMk id="4" creationId="{5CCE3A4D-EC6C-4AE0-932E-8D064C14BEB1}"/>
          </ac:picMkLst>
        </pc:picChg>
        <pc:inkChg chg="add del">
          <ac:chgData name="Natalia Schneider" userId="S::n.schneider@uczen.lo25.pl::96167427-4b0a-4295-acbc-de81bb2c8daf" providerId="AD" clId="Web-{771B32A2-EB66-46B7-8AFB-3661575366E6}" dt="2020-12-15T19:16:42.235" v="419"/>
          <ac:inkMkLst>
            <pc:docMk/>
            <pc:sldMk cId="2716408044" sldId="269"/>
            <ac:inkMk id="13" creationId="{070477C5-0410-4E4F-97A1-F84C2465C187}"/>
          </ac:inkMkLst>
        </pc:inkChg>
      </pc:sldChg>
      <pc:sldChg chg="addSp delSp modSp new mod modTransition setBg setClrOvrMap">
        <pc:chgData name="Natalia Schneider" userId="S::n.schneider@uczen.lo25.pl::96167427-4b0a-4295-acbc-de81bb2c8daf" providerId="AD" clId="Web-{771B32A2-EB66-46B7-8AFB-3661575366E6}" dt="2020-12-15T19:25:04.850" v="605"/>
        <pc:sldMkLst>
          <pc:docMk/>
          <pc:sldMk cId="2089620721" sldId="270"/>
        </pc:sldMkLst>
        <pc:spChg chg="mod">
          <ac:chgData name="Natalia Schneider" userId="S::n.schneider@uczen.lo25.pl::96167427-4b0a-4295-acbc-de81bb2c8daf" providerId="AD" clId="Web-{771B32A2-EB66-46B7-8AFB-3661575366E6}" dt="2020-12-15T19:17:53.579" v="439"/>
          <ac:spMkLst>
            <pc:docMk/>
            <pc:sldMk cId="2089620721" sldId="270"/>
            <ac:spMk id="2" creationId="{215E2469-12C8-4FAE-AD5D-5EFA404CFB90}"/>
          </ac:spMkLst>
        </pc:spChg>
        <pc:spChg chg="mod">
          <ac:chgData name="Natalia Schneider" userId="S::n.schneider@uczen.lo25.pl::96167427-4b0a-4295-acbc-de81bb2c8daf" providerId="AD" clId="Web-{771B32A2-EB66-46B7-8AFB-3661575366E6}" dt="2020-12-15T19:19:04.487" v="502" actId="20577"/>
          <ac:spMkLst>
            <pc:docMk/>
            <pc:sldMk cId="2089620721" sldId="270"/>
            <ac:spMk id="3" creationId="{F55E1517-5FF6-4BC4-B335-DF2CA07CC51D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9:17:53.454" v="438"/>
          <ac:spMkLst>
            <pc:docMk/>
            <pc:sldMk cId="2089620721" sldId="270"/>
            <ac:spMk id="6" creationId="{A9D2268A-D939-4E78-91B6-6C7E46406788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9:17:53.454" v="438"/>
          <ac:spMkLst>
            <pc:docMk/>
            <pc:sldMk cId="2089620721" sldId="270"/>
            <ac:spMk id="7" creationId="{E0C43A58-225D-452D-8185-0D89D1EED861}"/>
          </ac:spMkLst>
        </pc:spChg>
        <pc:spChg chg="add">
          <ac:chgData name="Natalia Schneider" userId="S::n.schneider@uczen.lo25.pl::96167427-4b0a-4295-acbc-de81bb2c8daf" providerId="AD" clId="Web-{771B32A2-EB66-46B7-8AFB-3661575366E6}" dt="2020-12-15T19:17:53.579" v="439"/>
          <ac:spMkLst>
            <pc:docMk/>
            <pc:sldMk cId="2089620721" sldId="270"/>
            <ac:spMk id="8" creationId="{1A9F7B4E-B03D-4F64-BE33-00D074458D45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9:17:48.361" v="436"/>
          <ac:spMkLst>
            <pc:docMk/>
            <pc:sldMk cId="2089620721" sldId="270"/>
            <ac:spMk id="9" creationId="{A8908DB7-C3A6-4FCB-9820-CEE02B398C4A}"/>
          </ac:spMkLst>
        </pc:spChg>
        <pc:spChg chg="add">
          <ac:chgData name="Natalia Schneider" userId="S::n.schneider@uczen.lo25.pl::96167427-4b0a-4295-acbc-de81bb2c8daf" providerId="AD" clId="Web-{771B32A2-EB66-46B7-8AFB-3661575366E6}" dt="2020-12-15T19:17:53.579" v="439"/>
          <ac:spMkLst>
            <pc:docMk/>
            <pc:sldMk cId="2089620721" sldId="270"/>
            <ac:spMk id="10" creationId="{1CA8A97F-67F0-4D5F-A850-0C30727D1CE3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9:17:48.361" v="436"/>
          <ac:spMkLst>
            <pc:docMk/>
            <pc:sldMk cId="2089620721" sldId="270"/>
            <ac:spMk id="11" creationId="{D010E05E-9237-4321-84BB-69C0F22568EE}"/>
          </ac:spMkLst>
        </pc:spChg>
        <pc:picChg chg="add mod ord">
          <ac:chgData name="Natalia Schneider" userId="S::n.schneider@uczen.lo25.pl::96167427-4b0a-4295-acbc-de81bb2c8daf" providerId="AD" clId="Web-{771B32A2-EB66-46B7-8AFB-3661575366E6}" dt="2020-12-15T19:17:53.579" v="439"/>
          <ac:picMkLst>
            <pc:docMk/>
            <pc:sldMk cId="2089620721" sldId="270"/>
            <ac:picMk id="4" creationId="{2E8D8063-FA23-47F3-9665-66D08E9C4132}"/>
          </ac:picMkLst>
        </pc:picChg>
        <pc:inkChg chg="add del">
          <ac:chgData name="Natalia Schneider" userId="S::n.schneider@uczen.lo25.pl::96167427-4b0a-4295-acbc-de81bb2c8daf" providerId="AD" clId="Web-{771B32A2-EB66-46B7-8AFB-3661575366E6}" dt="2020-12-15T19:17:48.361" v="436"/>
          <ac:inkMkLst>
            <pc:docMk/>
            <pc:sldMk cId="2089620721" sldId="270"/>
            <ac:inkMk id="13" creationId="{070477C5-0410-4E4F-97A1-F84C2465C187}"/>
          </ac:inkMkLst>
        </pc:inkChg>
      </pc:sldChg>
      <pc:sldChg chg="addSp delSp modSp new mod modTransition setBg setClrOvrMap">
        <pc:chgData name="Natalia Schneider" userId="S::n.schneider@uczen.lo25.pl::96167427-4b0a-4295-acbc-de81bb2c8daf" providerId="AD" clId="Web-{771B32A2-EB66-46B7-8AFB-3661575366E6}" dt="2020-12-15T19:25:17.959" v="606"/>
        <pc:sldMkLst>
          <pc:docMk/>
          <pc:sldMk cId="2884837519" sldId="271"/>
        </pc:sldMkLst>
        <pc:spChg chg="mod">
          <ac:chgData name="Natalia Schneider" userId="S::n.schneider@uczen.lo25.pl::96167427-4b0a-4295-acbc-de81bb2c8daf" providerId="AD" clId="Web-{771B32A2-EB66-46B7-8AFB-3661575366E6}" dt="2020-12-15T19:19:52.878" v="515"/>
          <ac:spMkLst>
            <pc:docMk/>
            <pc:sldMk cId="2884837519" sldId="271"/>
            <ac:spMk id="2" creationId="{9AD2B298-A484-4954-A2BC-4B938EC3B22D}"/>
          </ac:spMkLst>
        </pc:spChg>
        <pc:spChg chg="mod">
          <ac:chgData name="Natalia Schneider" userId="S::n.schneider@uczen.lo25.pl::96167427-4b0a-4295-acbc-de81bb2c8daf" providerId="AD" clId="Web-{771B32A2-EB66-46B7-8AFB-3661575366E6}" dt="2020-12-15T19:19:52.878" v="515"/>
          <ac:spMkLst>
            <pc:docMk/>
            <pc:sldMk cId="2884837519" sldId="271"/>
            <ac:spMk id="3" creationId="{CB226904-5486-47CC-8445-CAB99C6BD1B1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9:19:48.456" v="512"/>
          <ac:spMkLst>
            <pc:docMk/>
            <pc:sldMk cId="2884837519" sldId="271"/>
            <ac:spMk id="6" creationId="{2C61293E-6EBE-43EF-A52C-9BEBFD7679D4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9:19:48.456" v="512"/>
          <ac:spMkLst>
            <pc:docMk/>
            <pc:sldMk cId="2884837519" sldId="271"/>
            <ac:spMk id="7" creationId="{3FCFB1DE-0B7E-48CC-BA90-B2AB0889F9D6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9:19:52.862" v="514"/>
          <ac:spMkLst>
            <pc:docMk/>
            <pc:sldMk cId="2884837519" sldId="271"/>
            <ac:spMk id="8" creationId="{B72DE4C0-EE12-4CAC-98CF-A89349319A3F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9:19:45.956" v="510"/>
          <ac:spMkLst>
            <pc:docMk/>
            <pc:sldMk cId="2884837519" sldId="271"/>
            <ac:spMk id="9" creationId="{F13C74B1-5B17-4795-BED0-7140497B445A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9:19:52.862" v="514"/>
          <ac:spMkLst>
            <pc:docMk/>
            <pc:sldMk cId="2884837519" sldId="271"/>
            <ac:spMk id="10" creationId="{029CF03F-5E6E-4B23-89A5-81548BA4C635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9:19:45.956" v="510"/>
          <ac:spMkLst>
            <pc:docMk/>
            <pc:sldMk cId="2884837519" sldId="271"/>
            <ac:spMk id="11" creationId="{3FCFB1DE-0B7E-48CC-BA90-B2AB0889F9D6}"/>
          </ac:spMkLst>
        </pc:spChg>
        <pc:spChg chg="add">
          <ac:chgData name="Natalia Schneider" userId="S::n.schneider@uczen.lo25.pl::96167427-4b0a-4295-acbc-de81bb2c8daf" providerId="AD" clId="Web-{771B32A2-EB66-46B7-8AFB-3661575366E6}" dt="2020-12-15T19:19:52.878" v="515"/>
          <ac:spMkLst>
            <pc:docMk/>
            <pc:sldMk cId="2884837519" sldId="271"/>
            <ac:spMk id="12" creationId="{F13C74B1-5B17-4795-BED0-7140497B445A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9:19:52.862" v="514"/>
          <ac:spMkLst>
            <pc:docMk/>
            <pc:sldMk cId="2884837519" sldId="271"/>
            <ac:spMk id="13" creationId="{3FCFB1DE-0B7E-48CC-BA90-B2AB0889F9D6}"/>
          </ac:spMkLst>
        </pc:spChg>
        <pc:spChg chg="add">
          <ac:chgData name="Natalia Schneider" userId="S::n.schneider@uczen.lo25.pl::96167427-4b0a-4295-acbc-de81bb2c8daf" providerId="AD" clId="Web-{771B32A2-EB66-46B7-8AFB-3661575366E6}" dt="2020-12-15T19:19:52.878" v="515"/>
          <ac:spMkLst>
            <pc:docMk/>
            <pc:sldMk cId="2884837519" sldId="271"/>
            <ac:spMk id="14" creationId="{3FCFB1DE-0B7E-48CC-BA90-B2AB0889F9D6}"/>
          </ac:spMkLst>
        </pc:spChg>
        <pc:picChg chg="add mod">
          <ac:chgData name="Natalia Schneider" userId="S::n.schneider@uczen.lo25.pl::96167427-4b0a-4295-acbc-de81bb2c8daf" providerId="AD" clId="Web-{771B32A2-EB66-46B7-8AFB-3661575366E6}" dt="2020-12-15T19:19:52.878" v="515"/>
          <ac:picMkLst>
            <pc:docMk/>
            <pc:sldMk cId="2884837519" sldId="271"/>
            <ac:picMk id="4" creationId="{7F9EA9BE-4679-40E1-AF1F-5F4F2E163243}"/>
          </ac:picMkLst>
        </pc:picChg>
      </pc:sldChg>
      <pc:sldChg chg="addSp modSp new mod modTransition setBg">
        <pc:chgData name="Natalia Schneider" userId="S::n.schneider@uczen.lo25.pl::96167427-4b0a-4295-acbc-de81bb2c8daf" providerId="AD" clId="Web-{771B32A2-EB66-46B7-8AFB-3661575366E6}" dt="2020-12-15T19:25:22.600" v="607"/>
        <pc:sldMkLst>
          <pc:docMk/>
          <pc:sldMk cId="1945201599" sldId="272"/>
        </pc:sldMkLst>
        <pc:spChg chg="mod">
          <ac:chgData name="Natalia Schneider" userId="S::n.schneider@uczen.lo25.pl::96167427-4b0a-4295-acbc-de81bb2c8daf" providerId="AD" clId="Web-{771B32A2-EB66-46B7-8AFB-3661575366E6}" dt="2020-12-15T19:20:32.003" v="517"/>
          <ac:spMkLst>
            <pc:docMk/>
            <pc:sldMk cId="1945201599" sldId="272"/>
            <ac:spMk id="2" creationId="{0B7ED8FD-95A4-463A-A123-1C116B3C1A02}"/>
          </ac:spMkLst>
        </pc:spChg>
        <pc:spChg chg="mod ord">
          <ac:chgData name="Natalia Schneider" userId="S::n.schneider@uczen.lo25.pl::96167427-4b0a-4295-acbc-de81bb2c8daf" providerId="AD" clId="Web-{771B32A2-EB66-46B7-8AFB-3661575366E6}" dt="2020-12-15T19:20:32.003" v="517"/>
          <ac:spMkLst>
            <pc:docMk/>
            <pc:sldMk cId="1945201599" sldId="272"/>
            <ac:spMk id="3" creationId="{FBB2C2C1-7463-43DD-80E0-A17890DFAE5B}"/>
          </ac:spMkLst>
        </pc:spChg>
        <pc:spChg chg="add">
          <ac:chgData name="Natalia Schneider" userId="S::n.schneider@uczen.lo25.pl::96167427-4b0a-4295-acbc-de81bb2c8daf" providerId="AD" clId="Web-{771B32A2-EB66-46B7-8AFB-3661575366E6}" dt="2020-12-15T19:20:32.003" v="517"/>
          <ac:spMkLst>
            <pc:docMk/>
            <pc:sldMk cId="1945201599" sldId="272"/>
            <ac:spMk id="9" creationId="{A6D37EE4-EA1B-46EE-A54B-5233C63C9695}"/>
          </ac:spMkLst>
        </pc:spChg>
        <pc:spChg chg="add">
          <ac:chgData name="Natalia Schneider" userId="S::n.schneider@uczen.lo25.pl::96167427-4b0a-4295-acbc-de81bb2c8daf" providerId="AD" clId="Web-{771B32A2-EB66-46B7-8AFB-3661575366E6}" dt="2020-12-15T19:20:32.003" v="517"/>
          <ac:spMkLst>
            <pc:docMk/>
            <pc:sldMk cId="1945201599" sldId="272"/>
            <ac:spMk id="11" creationId="{3CE8AF5E-D374-4CF1-90CC-35CF73B81C3E}"/>
          </ac:spMkLst>
        </pc:spChg>
        <pc:picChg chg="add mod">
          <ac:chgData name="Natalia Schneider" userId="S::n.schneider@uczen.lo25.pl::96167427-4b0a-4295-acbc-de81bb2c8daf" providerId="AD" clId="Web-{771B32A2-EB66-46B7-8AFB-3661575366E6}" dt="2020-12-15T19:20:32.003" v="517"/>
          <ac:picMkLst>
            <pc:docMk/>
            <pc:sldMk cId="1945201599" sldId="272"/>
            <ac:picMk id="4" creationId="{D975B3E8-555A-4A93-9143-509EEEBACD6A}"/>
          </ac:picMkLst>
        </pc:picChg>
      </pc:sldChg>
      <pc:sldChg chg="addSp delSp modSp new mod modTransition setBg">
        <pc:chgData name="Natalia Schneider" userId="S::n.schneider@uczen.lo25.pl::96167427-4b0a-4295-acbc-de81bb2c8daf" providerId="AD" clId="Web-{771B32A2-EB66-46B7-8AFB-3661575366E6}" dt="2020-12-15T19:25:26.444" v="608"/>
        <pc:sldMkLst>
          <pc:docMk/>
          <pc:sldMk cId="2744045291" sldId="273"/>
        </pc:sldMkLst>
        <pc:spChg chg="mod">
          <ac:chgData name="Natalia Schneider" userId="S::n.schneider@uczen.lo25.pl::96167427-4b0a-4295-acbc-de81bb2c8daf" providerId="AD" clId="Web-{771B32A2-EB66-46B7-8AFB-3661575366E6}" dt="2020-12-15T19:21:28.051" v="532"/>
          <ac:spMkLst>
            <pc:docMk/>
            <pc:sldMk cId="2744045291" sldId="273"/>
            <ac:spMk id="2" creationId="{E4FF2B64-A3D7-4718-AD2A-FFB60E90FAAA}"/>
          </ac:spMkLst>
        </pc:spChg>
        <pc:spChg chg="mod ord">
          <ac:chgData name="Natalia Schneider" userId="S::n.schneider@uczen.lo25.pl::96167427-4b0a-4295-acbc-de81bb2c8daf" providerId="AD" clId="Web-{771B32A2-EB66-46B7-8AFB-3661575366E6}" dt="2020-12-15T19:21:28.051" v="532"/>
          <ac:spMkLst>
            <pc:docMk/>
            <pc:sldMk cId="2744045291" sldId="273"/>
            <ac:spMk id="3" creationId="{53659D30-834E-431A-A9DF-60D20B143588}"/>
          </ac:spMkLst>
        </pc:spChg>
        <pc:spChg chg="add">
          <ac:chgData name="Natalia Schneider" userId="S::n.schneider@uczen.lo25.pl::96167427-4b0a-4295-acbc-de81bb2c8daf" providerId="AD" clId="Web-{771B32A2-EB66-46B7-8AFB-3661575366E6}" dt="2020-12-15T19:21:28.051" v="532"/>
          <ac:spMkLst>
            <pc:docMk/>
            <pc:sldMk cId="2744045291" sldId="273"/>
            <ac:spMk id="6" creationId="{B1595A09-E336-4D1B-9B3A-06A2287A54E2}"/>
          </ac:spMkLst>
        </pc:spChg>
        <pc:spChg chg="add">
          <ac:chgData name="Natalia Schneider" userId="S::n.schneider@uczen.lo25.pl::96167427-4b0a-4295-acbc-de81bb2c8daf" providerId="AD" clId="Web-{771B32A2-EB66-46B7-8AFB-3661575366E6}" dt="2020-12-15T19:21:28.051" v="532"/>
          <ac:spMkLst>
            <pc:docMk/>
            <pc:sldMk cId="2744045291" sldId="273"/>
            <ac:spMk id="7" creationId="{3540989C-C7B8-473B-BF87-6F2DA6A90006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9:21:28.035" v="531"/>
          <ac:spMkLst>
            <pc:docMk/>
            <pc:sldMk cId="2744045291" sldId="273"/>
            <ac:spMk id="9" creationId="{2B97F24A-32CE-4C1C-A50D-3016B394DCFB}"/>
          </ac:spMkLst>
        </pc:spChg>
        <pc:spChg chg="add del">
          <ac:chgData name="Natalia Schneider" userId="S::n.schneider@uczen.lo25.pl::96167427-4b0a-4295-acbc-de81bb2c8daf" providerId="AD" clId="Web-{771B32A2-EB66-46B7-8AFB-3661575366E6}" dt="2020-12-15T19:21:28.035" v="531"/>
          <ac:spMkLst>
            <pc:docMk/>
            <pc:sldMk cId="2744045291" sldId="273"/>
            <ac:spMk id="11" creationId="{3CE8AF5E-D374-4CF1-90CC-35CF73B81C3E}"/>
          </ac:spMkLst>
        </pc:spChg>
        <pc:picChg chg="add mod">
          <ac:chgData name="Natalia Schneider" userId="S::n.schneider@uczen.lo25.pl::96167427-4b0a-4295-acbc-de81bb2c8daf" providerId="AD" clId="Web-{771B32A2-EB66-46B7-8AFB-3661575366E6}" dt="2020-12-15T19:21:28.051" v="532"/>
          <ac:picMkLst>
            <pc:docMk/>
            <pc:sldMk cId="2744045291" sldId="273"/>
            <ac:picMk id="4" creationId="{F7BEED87-4C3A-434D-982F-94FD3057E3B6}"/>
          </ac:picMkLst>
        </pc:picChg>
        <pc:inkChg chg="add del">
          <ac:chgData name="Natalia Schneider" userId="S::n.schneider@uczen.lo25.pl::96167427-4b0a-4295-acbc-de81bb2c8daf" providerId="AD" clId="Web-{771B32A2-EB66-46B7-8AFB-3661575366E6}" dt="2020-12-15T19:21:28.035" v="531"/>
          <ac:inkMkLst>
            <pc:docMk/>
            <pc:sldMk cId="2744045291" sldId="273"/>
            <ac:inkMk id="13" creationId="{070477C5-0410-4E4F-97A1-F84C2465C187}"/>
          </ac:inkMkLst>
        </pc:inkChg>
      </pc:sldChg>
      <pc:sldChg chg="addSp modSp new mod modTransition setBg setClrOvrMap">
        <pc:chgData name="Natalia Schneider" userId="S::n.schneider@uczen.lo25.pl::96167427-4b0a-4295-acbc-de81bb2c8daf" providerId="AD" clId="Web-{771B32A2-EB66-46B7-8AFB-3661575366E6}" dt="2020-12-15T19:25:30.600" v="609"/>
        <pc:sldMkLst>
          <pc:docMk/>
          <pc:sldMk cId="466393494" sldId="274"/>
        </pc:sldMkLst>
        <pc:spChg chg="mod">
          <ac:chgData name="Natalia Schneider" userId="S::n.schneider@uczen.lo25.pl::96167427-4b0a-4295-acbc-de81bb2c8daf" providerId="AD" clId="Web-{771B32A2-EB66-46B7-8AFB-3661575366E6}" dt="2020-12-15T19:22:27.301" v="575"/>
          <ac:spMkLst>
            <pc:docMk/>
            <pc:sldMk cId="466393494" sldId="274"/>
            <ac:spMk id="2" creationId="{7186254B-991D-49CA-A6EC-3C1440D16A57}"/>
          </ac:spMkLst>
        </pc:spChg>
        <pc:spChg chg="mod">
          <ac:chgData name="Natalia Schneider" userId="S::n.schneider@uczen.lo25.pl::96167427-4b0a-4295-acbc-de81bb2c8daf" providerId="AD" clId="Web-{771B32A2-EB66-46B7-8AFB-3661575366E6}" dt="2020-12-15T19:22:27.301" v="575"/>
          <ac:spMkLst>
            <pc:docMk/>
            <pc:sldMk cId="466393494" sldId="274"/>
            <ac:spMk id="3" creationId="{E940F14A-F561-4791-B61B-EB4E9227F265}"/>
          </ac:spMkLst>
        </pc:spChg>
        <pc:spChg chg="add">
          <ac:chgData name="Natalia Schneider" userId="S::n.schneider@uczen.lo25.pl::96167427-4b0a-4295-acbc-de81bb2c8daf" providerId="AD" clId="Web-{771B32A2-EB66-46B7-8AFB-3661575366E6}" dt="2020-12-15T19:22:27.301" v="575"/>
          <ac:spMkLst>
            <pc:docMk/>
            <pc:sldMk cId="466393494" sldId="274"/>
            <ac:spMk id="9" creationId="{DA381740-063A-41A4-836D-85D14980EEF0}"/>
          </ac:spMkLst>
        </pc:spChg>
        <pc:spChg chg="add">
          <ac:chgData name="Natalia Schneider" userId="S::n.schneider@uczen.lo25.pl::96167427-4b0a-4295-acbc-de81bb2c8daf" providerId="AD" clId="Web-{771B32A2-EB66-46B7-8AFB-3661575366E6}" dt="2020-12-15T19:22:27.301" v="575"/>
          <ac:spMkLst>
            <pc:docMk/>
            <pc:sldMk cId="466393494" sldId="274"/>
            <ac:spMk id="11" creationId="{657F69E0-C4B0-4BEC-A689-4F8D877F05D4}"/>
          </ac:spMkLst>
        </pc:spChg>
        <pc:spChg chg="add">
          <ac:chgData name="Natalia Schneider" userId="S::n.schneider@uczen.lo25.pl::96167427-4b0a-4295-acbc-de81bb2c8daf" providerId="AD" clId="Web-{771B32A2-EB66-46B7-8AFB-3661575366E6}" dt="2020-12-15T19:22:27.301" v="575"/>
          <ac:spMkLst>
            <pc:docMk/>
            <pc:sldMk cId="466393494" sldId="274"/>
            <ac:spMk id="13" creationId="{9F6380B4-6A1C-481E-8408-B4E6C75B9B81}"/>
          </ac:spMkLst>
        </pc:spChg>
        <pc:picChg chg="add mod ord">
          <ac:chgData name="Natalia Schneider" userId="S::n.schneider@uczen.lo25.pl::96167427-4b0a-4295-acbc-de81bb2c8daf" providerId="AD" clId="Web-{771B32A2-EB66-46B7-8AFB-3661575366E6}" dt="2020-12-15T19:22:27.301" v="575"/>
          <ac:picMkLst>
            <pc:docMk/>
            <pc:sldMk cId="466393494" sldId="274"/>
            <ac:picMk id="4" creationId="{FF78A21B-6780-4D60-BFF1-1997DE36B021}"/>
          </ac:picMkLst>
        </pc:picChg>
      </pc:sldChg>
      <pc:sldMasterChg chg="add del addSldLayout delSldLayout">
        <pc:chgData name="Natalia Schneider" userId="S::n.schneider@uczen.lo25.pl::96167427-4b0a-4295-acbc-de81bb2c8daf" providerId="AD" clId="Web-{771B32A2-EB66-46B7-8AFB-3661575366E6}" dt="2020-12-15T18:54:19.142" v="5"/>
        <pc:sldMasterMkLst>
          <pc:docMk/>
          <pc:sldMasterMk cId="3926633689" sldId="2147483648"/>
        </pc:sldMasterMkLst>
        <pc:sldLayoutChg chg="add del">
          <pc:chgData name="Natalia Schneider" userId="S::n.schneider@uczen.lo25.pl::96167427-4b0a-4295-acbc-de81bb2c8daf" providerId="AD" clId="Web-{771B32A2-EB66-46B7-8AFB-3661575366E6}" dt="2020-12-15T18:54:19.142" v="5"/>
          <pc:sldLayoutMkLst>
            <pc:docMk/>
            <pc:sldMasterMk cId="3926633689" sldId="2147483648"/>
            <pc:sldLayoutMk cId="3391757436" sldId="2147483649"/>
          </pc:sldLayoutMkLst>
        </pc:sldLayoutChg>
        <pc:sldLayoutChg chg="add del">
          <pc:chgData name="Natalia Schneider" userId="S::n.schneider@uczen.lo25.pl::96167427-4b0a-4295-acbc-de81bb2c8daf" providerId="AD" clId="Web-{771B32A2-EB66-46B7-8AFB-3661575366E6}" dt="2020-12-15T18:54:19.142" v="5"/>
          <pc:sldLayoutMkLst>
            <pc:docMk/>
            <pc:sldMasterMk cId="3926633689" sldId="2147483648"/>
            <pc:sldLayoutMk cId="967380084" sldId="2147483650"/>
          </pc:sldLayoutMkLst>
        </pc:sldLayoutChg>
        <pc:sldLayoutChg chg="add del">
          <pc:chgData name="Natalia Schneider" userId="S::n.schneider@uczen.lo25.pl::96167427-4b0a-4295-acbc-de81bb2c8daf" providerId="AD" clId="Web-{771B32A2-EB66-46B7-8AFB-3661575366E6}" dt="2020-12-15T18:54:19.142" v="5"/>
          <pc:sldLayoutMkLst>
            <pc:docMk/>
            <pc:sldMasterMk cId="3926633689" sldId="2147483648"/>
            <pc:sldLayoutMk cId="13234121" sldId="2147483651"/>
          </pc:sldLayoutMkLst>
        </pc:sldLayoutChg>
        <pc:sldLayoutChg chg="add del">
          <pc:chgData name="Natalia Schneider" userId="S::n.schneider@uczen.lo25.pl::96167427-4b0a-4295-acbc-de81bb2c8daf" providerId="AD" clId="Web-{771B32A2-EB66-46B7-8AFB-3661575366E6}" dt="2020-12-15T18:54:19.142" v="5"/>
          <pc:sldLayoutMkLst>
            <pc:docMk/>
            <pc:sldMasterMk cId="3926633689" sldId="2147483648"/>
            <pc:sldLayoutMk cId="3883036252" sldId="2147483652"/>
          </pc:sldLayoutMkLst>
        </pc:sldLayoutChg>
        <pc:sldLayoutChg chg="add del">
          <pc:chgData name="Natalia Schneider" userId="S::n.schneider@uczen.lo25.pl::96167427-4b0a-4295-acbc-de81bb2c8daf" providerId="AD" clId="Web-{771B32A2-EB66-46B7-8AFB-3661575366E6}" dt="2020-12-15T18:54:19.142" v="5"/>
          <pc:sldLayoutMkLst>
            <pc:docMk/>
            <pc:sldMasterMk cId="3926633689" sldId="2147483648"/>
            <pc:sldLayoutMk cId="961808292" sldId="2147483653"/>
          </pc:sldLayoutMkLst>
        </pc:sldLayoutChg>
        <pc:sldLayoutChg chg="add del">
          <pc:chgData name="Natalia Schneider" userId="S::n.schneider@uczen.lo25.pl::96167427-4b0a-4295-acbc-de81bb2c8daf" providerId="AD" clId="Web-{771B32A2-EB66-46B7-8AFB-3661575366E6}" dt="2020-12-15T18:54:19.142" v="5"/>
          <pc:sldLayoutMkLst>
            <pc:docMk/>
            <pc:sldMasterMk cId="3926633689" sldId="2147483648"/>
            <pc:sldLayoutMk cId="1544797292" sldId="2147483654"/>
          </pc:sldLayoutMkLst>
        </pc:sldLayoutChg>
        <pc:sldLayoutChg chg="add del">
          <pc:chgData name="Natalia Schneider" userId="S::n.schneider@uczen.lo25.pl::96167427-4b0a-4295-acbc-de81bb2c8daf" providerId="AD" clId="Web-{771B32A2-EB66-46B7-8AFB-3661575366E6}" dt="2020-12-15T18:54:19.142" v="5"/>
          <pc:sldLayoutMkLst>
            <pc:docMk/>
            <pc:sldMasterMk cId="3926633689" sldId="2147483648"/>
            <pc:sldLayoutMk cId="1850839136" sldId="2147483655"/>
          </pc:sldLayoutMkLst>
        </pc:sldLayoutChg>
        <pc:sldLayoutChg chg="add del">
          <pc:chgData name="Natalia Schneider" userId="S::n.schneider@uczen.lo25.pl::96167427-4b0a-4295-acbc-de81bb2c8daf" providerId="AD" clId="Web-{771B32A2-EB66-46B7-8AFB-3661575366E6}" dt="2020-12-15T18:54:19.142" v="5"/>
          <pc:sldLayoutMkLst>
            <pc:docMk/>
            <pc:sldMasterMk cId="3926633689" sldId="2147483648"/>
            <pc:sldLayoutMk cId="2715530444" sldId="2147483656"/>
          </pc:sldLayoutMkLst>
        </pc:sldLayoutChg>
        <pc:sldLayoutChg chg="add del">
          <pc:chgData name="Natalia Schneider" userId="S::n.schneider@uczen.lo25.pl::96167427-4b0a-4295-acbc-de81bb2c8daf" providerId="AD" clId="Web-{771B32A2-EB66-46B7-8AFB-3661575366E6}" dt="2020-12-15T18:54:19.142" v="5"/>
          <pc:sldLayoutMkLst>
            <pc:docMk/>
            <pc:sldMasterMk cId="3926633689" sldId="2147483648"/>
            <pc:sldLayoutMk cId="3024906009" sldId="2147483657"/>
          </pc:sldLayoutMkLst>
        </pc:sldLayoutChg>
        <pc:sldLayoutChg chg="add del">
          <pc:chgData name="Natalia Schneider" userId="S::n.schneider@uczen.lo25.pl::96167427-4b0a-4295-acbc-de81bb2c8daf" providerId="AD" clId="Web-{771B32A2-EB66-46B7-8AFB-3661575366E6}" dt="2020-12-15T18:54:19.142" v="5"/>
          <pc:sldLayoutMkLst>
            <pc:docMk/>
            <pc:sldMasterMk cId="3926633689" sldId="2147483648"/>
            <pc:sldLayoutMk cId="2454508176" sldId="2147483658"/>
          </pc:sldLayoutMkLst>
        </pc:sldLayoutChg>
        <pc:sldLayoutChg chg="add del">
          <pc:chgData name="Natalia Schneider" userId="S::n.schneider@uczen.lo25.pl::96167427-4b0a-4295-acbc-de81bb2c8daf" providerId="AD" clId="Web-{771B32A2-EB66-46B7-8AFB-3661575366E6}" dt="2020-12-15T18:54:19.142" v="5"/>
          <pc:sldLayoutMkLst>
            <pc:docMk/>
            <pc:sldMasterMk cId="3926633689" sldId="2147483648"/>
            <pc:sldLayoutMk cId="1340386666" sldId="2147483659"/>
          </pc:sldLayoutMkLst>
        </pc:sldLayoutChg>
      </pc:sldMasterChg>
      <pc:sldMasterChg chg="add del replId addSldLayout delSldLayout">
        <pc:chgData name="Natalia Schneider" userId="S::n.schneider@uczen.lo25.pl::96167427-4b0a-4295-acbc-de81bb2c8daf" providerId="AD" clId="Web-{771B32A2-EB66-46B7-8AFB-3661575366E6}" dt="2020-12-15T18:53:16.641" v="3"/>
        <pc:sldMasterMkLst>
          <pc:docMk/>
          <pc:sldMasterMk cId="3605128967" sldId="2147483660"/>
        </pc:sldMasterMkLst>
        <pc:sldLayoutChg chg="add del">
          <pc:chgData name="Natalia Schneider" userId="S::n.schneider@uczen.lo25.pl::96167427-4b0a-4295-acbc-de81bb2c8daf" providerId="AD" clId="Web-{771B32A2-EB66-46B7-8AFB-3661575366E6}" dt="2020-12-15T18:53:16.641" v="3"/>
          <pc:sldLayoutMkLst>
            <pc:docMk/>
            <pc:sldMasterMk cId="3605128967" sldId="2147483660"/>
            <pc:sldLayoutMk cId="3041488886" sldId="2147483661"/>
          </pc:sldLayoutMkLst>
        </pc:sldLayoutChg>
        <pc:sldLayoutChg chg="add del replId">
          <pc:chgData name="Natalia Schneider" userId="S::n.schneider@uczen.lo25.pl::96167427-4b0a-4295-acbc-de81bb2c8daf" providerId="AD" clId="Web-{771B32A2-EB66-46B7-8AFB-3661575366E6}" dt="2020-12-15T18:53:16.641" v="3"/>
          <pc:sldLayoutMkLst>
            <pc:docMk/>
            <pc:sldMasterMk cId="3605128967" sldId="2147483660"/>
            <pc:sldLayoutMk cId="3475518284" sldId="2147483662"/>
          </pc:sldLayoutMkLst>
        </pc:sldLayoutChg>
        <pc:sldLayoutChg chg="add del replId">
          <pc:chgData name="Natalia Schneider" userId="S::n.schneider@uczen.lo25.pl::96167427-4b0a-4295-acbc-de81bb2c8daf" providerId="AD" clId="Web-{771B32A2-EB66-46B7-8AFB-3661575366E6}" dt="2020-12-15T18:53:16.641" v="3"/>
          <pc:sldLayoutMkLst>
            <pc:docMk/>
            <pc:sldMasterMk cId="3605128967" sldId="2147483660"/>
            <pc:sldLayoutMk cId="3220326702" sldId="2147483663"/>
          </pc:sldLayoutMkLst>
        </pc:sldLayoutChg>
        <pc:sldLayoutChg chg="add del replId">
          <pc:chgData name="Natalia Schneider" userId="S::n.schneider@uczen.lo25.pl::96167427-4b0a-4295-acbc-de81bb2c8daf" providerId="AD" clId="Web-{771B32A2-EB66-46B7-8AFB-3661575366E6}" dt="2020-12-15T18:53:16.641" v="3"/>
          <pc:sldLayoutMkLst>
            <pc:docMk/>
            <pc:sldMasterMk cId="3605128967" sldId="2147483660"/>
            <pc:sldLayoutMk cId="1398129042" sldId="2147483664"/>
          </pc:sldLayoutMkLst>
        </pc:sldLayoutChg>
        <pc:sldLayoutChg chg="add del replId">
          <pc:chgData name="Natalia Schneider" userId="S::n.schneider@uczen.lo25.pl::96167427-4b0a-4295-acbc-de81bb2c8daf" providerId="AD" clId="Web-{771B32A2-EB66-46B7-8AFB-3661575366E6}" dt="2020-12-15T18:53:16.641" v="3"/>
          <pc:sldLayoutMkLst>
            <pc:docMk/>
            <pc:sldMasterMk cId="3605128967" sldId="2147483660"/>
            <pc:sldLayoutMk cId="2895171795" sldId="2147483665"/>
          </pc:sldLayoutMkLst>
        </pc:sldLayoutChg>
        <pc:sldLayoutChg chg="add del replId">
          <pc:chgData name="Natalia Schneider" userId="S::n.schneider@uczen.lo25.pl::96167427-4b0a-4295-acbc-de81bb2c8daf" providerId="AD" clId="Web-{771B32A2-EB66-46B7-8AFB-3661575366E6}" dt="2020-12-15T18:53:16.641" v="3"/>
          <pc:sldLayoutMkLst>
            <pc:docMk/>
            <pc:sldMasterMk cId="3605128967" sldId="2147483660"/>
            <pc:sldLayoutMk cId="513814715" sldId="2147483666"/>
          </pc:sldLayoutMkLst>
        </pc:sldLayoutChg>
        <pc:sldLayoutChg chg="add del replId">
          <pc:chgData name="Natalia Schneider" userId="S::n.schneider@uczen.lo25.pl::96167427-4b0a-4295-acbc-de81bb2c8daf" providerId="AD" clId="Web-{771B32A2-EB66-46B7-8AFB-3661575366E6}" dt="2020-12-15T18:53:16.641" v="3"/>
          <pc:sldLayoutMkLst>
            <pc:docMk/>
            <pc:sldMasterMk cId="3605128967" sldId="2147483660"/>
            <pc:sldLayoutMk cId="2217333054" sldId="2147483667"/>
          </pc:sldLayoutMkLst>
        </pc:sldLayoutChg>
        <pc:sldLayoutChg chg="add del replId">
          <pc:chgData name="Natalia Schneider" userId="S::n.schneider@uczen.lo25.pl::96167427-4b0a-4295-acbc-de81bb2c8daf" providerId="AD" clId="Web-{771B32A2-EB66-46B7-8AFB-3661575366E6}" dt="2020-12-15T18:53:16.641" v="3"/>
          <pc:sldLayoutMkLst>
            <pc:docMk/>
            <pc:sldMasterMk cId="3605128967" sldId="2147483660"/>
            <pc:sldLayoutMk cId="1303669668" sldId="2147483668"/>
          </pc:sldLayoutMkLst>
        </pc:sldLayoutChg>
        <pc:sldLayoutChg chg="add del replId">
          <pc:chgData name="Natalia Schneider" userId="S::n.schneider@uczen.lo25.pl::96167427-4b0a-4295-acbc-de81bb2c8daf" providerId="AD" clId="Web-{771B32A2-EB66-46B7-8AFB-3661575366E6}" dt="2020-12-15T18:53:16.641" v="3"/>
          <pc:sldLayoutMkLst>
            <pc:docMk/>
            <pc:sldMasterMk cId="3605128967" sldId="2147483660"/>
            <pc:sldLayoutMk cId="3977952218" sldId="2147483669"/>
          </pc:sldLayoutMkLst>
        </pc:sldLayoutChg>
        <pc:sldLayoutChg chg="add del replId">
          <pc:chgData name="Natalia Schneider" userId="S::n.schneider@uczen.lo25.pl::96167427-4b0a-4295-acbc-de81bb2c8daf" providerId="AD" clId="Web-{771B32A2-EB66-46B7-8AFB-3661575366E6}" dt="2020-12-15T18:53:16.641" v="3"/>
          <pc:sldLayoutMkLst>
            <pc:docMk/>
            <pc:sldMasterMk cId="3605128967" sldId="2147483660"/>
            <pc:sldLayoutMk cId="1443696200" sldId="2147483670"/>
          </pc:sldLayoutMkLst>
        </pc:sldLayoutChg>
        <pc:sldLayoutChg chg="add del replId">
          <pc:chgData name="Natalia Schneider" userId="S::n.schneider@uczen.lo25.pl::96167427-4b0a-4295-acbc-de81bb2c8daf" providerId="AD" clId="Web-{771B32A2-EB66-46B7-8AFB-3661575366E6}" dt="2020-12-15T18:53:16.641" v="3"/>
          <pc:sldLayoutMkLst>
            <pc:docMk/>
            <pc:sldMasterMk cId="3605128967" sldId="2147483660"/>
            <pc:sldLayoutMk cId="3854471058" sldId="2147483671"/>
          </pc:sldLayoutMkLst>
        </pc:sldLayoutChg>
      </pc:sldMasterChg>
      <pc:sldMasterChg chg="add addSldLayout">
        <pc:chgData name="Natalia Schneider" userId="S::n.schneider@uczen.lo25.pl::96167427-4b0a-4295-acbc-de81bb2c8daf" providerId="AD" clId="Web-{771B32A2-EB66-46B7-8AFB-3661575366E6}" dt="2020-12-15T18:54:19.142" v="5"/>
        <pc:sldMasterMkLst>
          <pc:docMk/>
          <pc:sldMasterMk cId="1397247063" sldId="2147483674"/>
        </pc:sldMasterMkLst>
        <pc:sldLayoutChg chg="add">
          <pc:chgData name="Natalia Schneider" userId="S::n.schneider@uczen.lo25.pl::96167427-4b0a-4295-acbc-de81bb2c8daf" providerId="AD" clId="Web-{771B32A2-EB66-46B7-8AFB-3661575366E6}" dt="2020-12-15T18:54:19.142" v="5"/>
          <pc:sldLayoutMkLst>
            <pc:docMk/>
            <pc:sldMasterMk cId="1397247063" sldId="2147483674"/>
            <pc:sldLayoutMk cId="3466164802" sldId="2147483662"/>
          </pc:sldLayoutMkLst>
        </pc:sldLayoutChg>
        <pc:sldLayoutChg chg="add">
          <pc:chgData name="Natalia Schneider" userId="S::n.schneider@uczen.lo25.pl::96167427-4b0a-4295-acbc-de81bb2c8daf" providerId="AD" clId="Web-{771B32A2-EB66-46B7-8AFB-3661575366E6}" dt="2020-12-15T18:54:19.142" v="5"/>
          <pc:sldLayoutMkLst>
            <pc:docMk/>
            <pc:sldMasterMk cId="1397247063" sldId="2147483674"/>
            <pc:sldLayoutMk cId="980752901" sldId="2147483663"/>
          </pc:sldLayoutMkLst>
        </pc:sldLayoutChg>
        <pc:sldLayoutChg chg="add">
          <pc:chgData name="Natalia Schneider" userId="S::n.schneider@uczen.lo25.pl::96167427-4b0a-4295-acbc-de81bb2c8daf" providerId="AD" clId="Web-{771B32A2-EB66-46B7-8AFB-3661575366E6}" dt="2020-12-15T18:54:19.142" v="5"/>
          <pc:sldLayoutMkLst>
            <pc:docMk/>
            <pc:sldMasterMk cId="1397247063" sldId="2147483674"/>
            <pc:sldLayoutMk cId="2012108863" sldId="2147483664"/>
          </pc:sldLayoutMkLst>
        </pc:sldLayoutChg>
        <pc:sldLayoutChg chg="add">
          <pc:chgData name="Natalia Schneider" userId="S::n.schneider@uczen.lo25.pl::96167427-4b0a-4295-acbc-de81bb2c8daf" providerId="AD" clId="Web-{771B32A2-EB66-46B7-8AFB-3661575366E6}" dt="2020-12-15T18:54:19.142" v="5"/>
          <pc:sldLayoutMkLst>
            <pc:docMk/>
            <pc:sldMasterMk cId="1397247063" sldId="2147483674"/>
            <pc:sldLayoutMk cId="2444165986" sldId="2147483665"/>
          </pc:sldLayoutMkLst>
        </pc:sldLayoutChg>
        <pc:sldLayoutChg chg="add">
          <pc:chgData name="Natalia Schneider" userId="S::n.schneider@uczen.lo25.pl::96167427-4b0a-4295-acbc-de81bb2c8daf" providerId="AD" clId="Web-{771B32A2-EB66-46B7-8AFB-3661575366E6}" dt="2020-12-15T18:54:19.142" v="5"/>
          <pc:sldLayoutMkLst>
            <pc:docMk/>
            <pc:sldMasterMk cId="1397247063" sldId="2147483674"/>
            <pc:sldLayoutMk cId="3956353706" sldId="2147483666"/>
          </pc:sldLayoutMkLst>
        </pc:sldLayoutChg>
        <pc:sldLayoutChg chg="add">
          <pc:chgData name="Natalia Schneider" userId="S::n.schneider@uczen.lo25.pl::96167427-4b0a-4295-acbc-de81bb2c8daf" providerId="AD" clId="Web-{771B32A2-EB66-46B7-8AFB-3661575366E6}" dt="2020-12-15T18:54:19.142" v="5"/>
          <pc:sldLayoutMkLst>
            <pc:docMk/>
            <pc:sldMasterMk cId="1397247063" sldId="2147483674"/>
            <pc:sldLayoutMk cId="3279642737" sldId="2147483667"/>
          </pc:sldLayoutMkLst>
        </pc:sldLayoutChg>
        <pc:sldLayoutChg chg="add">
          <pc:chgData name="Natalia Schneider" userId="S::n.schneider@uczen.lo25.pl::96167427-4b0a-4295-acbc-de81bb2c8daf" providerId="AD" clId="Web-{771B32A2-EB66-46B7-8AFB-3661575366E6}" dt="2020-12-15T18:54:19.142" v="5"/>
          <pc:sldLayoutMkLst>
            <pc:docMk/>
            <pc:sldMasterMk cId="1397247063" sldId="2147483674"/>
            <pc:sldLayoutMk cId="3494514235" sldId="2147483668"/>
          </pc:sldLayoutMkLst>
        </pc:sldLayoutChg>
        <pc:sldLayoutChg chg="add">
          <pc:chgData name="Natalia Schneider" userId="S::n.schneider@uczen.lo25.pl::96167427-4b0a-4295-acbc-de81bb2c8daf" providerId="AD" clId="Web-{771B32A2-EB66-46B7-8AFB-3661575366E6}" dt="2020-12-15T18:54:19.142" v="5"/>
          <pc:sldLayoutMkLst>
            <pc:docMk/>
            <pc:sldMasterMk cId="1397247063" sldId="2147483674"/>
            <pc:sldLayoutMk cId="2844439881" sldId="2147483669"/>
          </pc:sldLayoutMkLst>
        </pc:sldLayoutChg>
        <pc:sldLayoutChg chg="add">
          <pc:chgData name="Natalia Schneider" userId="S::n.schneider@uczen.lo25.pl::96167427-4b0a-4295-acbc-de81bb2c8daf" providerId="AD" clId="Web-{771B32A2-EB66-46B7-8AFB-3661575366E6}" dt="2020-12-15T18:54:19.142" v="5"/>
          <pc:sldLayoutMkLst>
            <pc:docMk/>
            <pc:sldMasterMk cId="1397247063" sldId="2147483674"/>
            <pc:sldLayoutMk cId="56717013" sldId="2147483670"/>
          </pc:sldLayoutMkLst>
        </pc:sldLayoutChg>
        <pc:sldLayoutChg chg="add">
          <pc:chgData name="Natalia Schneider" userId="S::n.schneider@uczen.lo25.pl::96167427-4b0a-4295-acbc-de81bb2c8daf" providerId="AD" clId="Web-{771B32A2-EB66-46B7-8AFB-3661575366E6}" dt="2020-12-15T18:54:19.142" v="5"/>
          <pc:sldLayoutMkLst>
            <pc:docMk/>
            <pc:sldMasterMk cId="1397247063" sldId="2147483674"/>
            <pc:sldLayoutMk cId="2824337425" sldId="2147483671"/>
          </pc:sldLayoutMkLst>
        </pc:sldLayoutChg>
        <pc:sldLayoutChg chg="add">
          <pc:chgData name="Natalia Schneider" userId="S::n.schneider@uczen.lo25.pl::96167427-4b0a-4295-acbc-de81bb2c8daf" providerId="AD" clId="Web-{771B32A2-EB66-46B7-8AFB-3661575366E6}" dt="2020-12-15T18:54:19.142" v="5"/>
          <pc:sldLayoutMkLst>
            <pc:docMk/>
            <pc:sldMasterMk cId="1397247063" sldId="2147483674"/>
            <pc:sldLayoutMk cId="3517534612" sldId="2147483672"/>
          </pc:sldLayoutMkLst>
        </pc:sldLayoutChg>
        <pc:sldLayoutChg chg="add">
          <pc:chgData name="Natalia Schneider" userId="S::n.schneider@uczen.lo25.pl::96167427-4b0a-4295-acbc-de81bb2c8daf" providerId="AD" clId="Web-{771B32A2-EB66-46B7-8AFB-3661575366E6}" dt="2020-12-15T18:54:19.142" v="5"/>
          <pc:sldLayoutMkLst>
            <pc:docMk/>
            <pc:sldMasterMk cId="1397247063" sldId="2147483674"/>
            <pc:sldLayoutMk cId="912087947" sldId="2147483673"/>
          </pc:sldLayoutMkLst>
        </pc:sldLayoutChg>
      </pc:sldMasterChg>
      <pc:sldMasterChg chg="add addSldLayout">
        <pc:chgData name="Natalia Schneider" userId="S::n.schneider@uczen.lo25.pl::96167427-4b0a-4295-acbc-de81bb2c8daf" providerId="AD" clId="Web-{771B32A2-EB66-46B7-8AFB-3661575366E6}" dt="2020-12-15T18:56:49.815" v="27"/>
        <pc:sldMasterMkLst>
          <pc:docMk/>
          <pc:sldMasterMk cId="1564036076" sldId="2147483698"/>
        </pc:sldMasterMkLst>
        <pc:sldLayoutChg chg="add">
          <pc:chgData name="Natalia Schneider" userId="S::n.schneider@uczen.lo25.pl::96167427-4b0a-4295-acbc-de81bb2c8daf" providerId="AD" clId="Web-{771B32A2-EB66-46B7-8AFB-3661575366E6}" dt="2020-12-15T18:56:49.815" v="27"/>
          <pc:sldLayoutMkLst>
            <pc:docMk/>
            <pc:sldMasterMk cId="1564036076" sldId="2147483698"/>
            <pc:sldLayoutMk cId="3437511204" sldId="2147483687"/>
          </pc:sldLayoutMkLst>
        </pc:sldLayoutChg>
        <pc:sldLayoutChg chg="add">
          <pc:chgData name="Natalia Schneider" userId="S::n.schneider@uczen.lo25.pl::96167427-4b0a-4295-acbc-de81bb2c8daf" providerId="AD" clId="Web-{771B32A2-EB66-46B7-8AFB-3661575366E6}" dt="2020-12-15T18:56:49.815" v="27"/>
          <pc:sldLayoutMkLst>
            <pc:docMk/>
            <pc:sldMasterMk cId="1564036076" sldId="2147483698"/>
            <pc:sldLayoutMk cId="2422388024" sldId="2147483688"/>
          </pc:sldLayoutMkLst>
        </pc:sldLayoutChg>
        <pc:sldLayoutChg chg="add">
          <pc:chgData name="Natalia Schneider" userId="S::n.schneider@uczen.lo25.pl::96167427-4b0a-4295-acbc-de81bb2c8daf" providerId="AD" clId="Web-{771B32A2-EB66-46B7-8AFB-3661575366E6}" dt="2020-12-15T18:56:49.815" v="27"/>
          <pc:sldLayoutMkLst>
            <pc:docMk/>
            <pc:sldMasterMk cId="1564036076" sldId="2147483698"/>
            <pc:sldLayoutMk cId="4285623811" sldId="2147483689"/>
          </pc:sldLayoutMkLst>
        </pc:sldLayoutChg>
        <pc:sldLayoutChg chg="add">
          <pc:chgData name="Natalia Schneider" userId="S::n.schneider@uczen.lo25.pl::96167427-4b0a-4295-acbc-de81bb2c8daf" providerId="AD" clId="Web-{771B32A2-EB66-46B7-8AFB-3661575366E6}" dt="2020-12-15T18:56:49.815" v="27"/>
          <pc:sldLayoutMkLst>
            <pc:docMk/>
            <pc:sldMasterMk cId="1564036076" sldId="2147483698"/>
            <pc:sldLayoutMk cId="1170035093" sldId="2147483690"/>
          </pc:sldLayoutMkLst>
        </pc:sldLayoutChg>
        <pc:sldLayoutChg chg="add">
          <pc:chgData name="Natalia Schneider" userId="S::n.schneider@uczen.lo25.pl::96167427-4b0a-4295-acbc-de81bb2c8daf" providerId="AD" clId="Web-{771B32A2-EB66-46B7-8AFB-3661575366E6}" dt="2020-12-15T18:56:49.815" v="27"/>
          <pc:sldLayoutMkLst>
            <pc:docMk/>
            <pc:sldMasterMk cId="1564036076" sldId="2147483698"/>
            <pc:sldLayoutMk cId="962164676" sldId="2147483691"/>
          </pc:sldLayoutMkLst>
        </pc:sldLayoutChg>
        <pc:sldLayoutChg chg="add">
          <pc:chgData name="Natalia Schneider" userId="S::n.schneider@uczen.lo25.pl::96167427-4b0a-4295-acbc-de81bb2c8daf" providerId="AD" clId="Web-{771B32A2-EB66-46B7-8AFB-3661575366E6}" dt="2020-12-15T18:56:49.815" v="27"/>
          <pc:sldLayoutMkLst>
            <pc:docMk/>
            <pc:sldMasterMk cId="1564036076" sldId="2147483698"/>
            <pc:sldLayoutMk cId="2949280105" sldId="2147483692"/>
          </pc:sldLayoutMkLst>
        </pc:sldLayoutChg>
        <pc:sldLayoutChg chg="add">
          <pc:chgData name="Natalia Schneider" userId="S::n.schneider@uczen.lo25.pl::96167427-4b0a-4295-acbc-de81bb2c8daf" providerId="AD" clId="Web-{771B32A2-EB66-46B7-8AFB-3661575366E6}" dt="2020-12-15T18:56:49.815" v="27"/>
          <pc:sldLayoutMkLst>
            <pc:docMk/>
            <pc:sldMasterMk cId="1564036076" sldId="2147483698"/>
            <pc:sldLayoutMk cId="2555004548" sldId="2147483693"/>
          </pc:sldLayoutMkLst>
        </pc:sldLayoutChg>
        <pc:sldLayoutChg chg="add">
          <pc:chgData name="Natalia Schneider" userId="S::n.schneider@uczen.lo25.pl::96167427-4b0a-4295-acbc-de81bb2c8daf" providerId="AD" clId="Web-{771B32A2-EB66-46B7-8AFB-3661575366E6}" dt="2020-12-15T18:56:49.815" v="27"/>
          <pc:sldLayoutMkLst>
            <pc:docMk/>
            <pc:sldMasterMk cId="1564036076" sldId="2147483698"/>
            <pc:sldLayoutMk cId="2168067958" sldId="2147483694"/>
          </pc:sldLayoutMkLst>
        </pc:sldLayoutChg>
        <pc:sldLayoutChg chg="add">
          <pc:chgData name="Natalia Schneider" userId="S::n.schneider@uczen.lo25.pl::96167427-4b0a-4295-acbc-de81bb2c8daf" providerId="AD" clId="Web-{771B32A2-EB66-46B7-8AFB-3661575366E6}" dt="2020-12-15T18:56:49.815" v="27"/>
          <pc:sldLayoutMkLst>
            <pc:docMk/>
            <pc:sldMasterMk cId="1564036076" sldId="2147483698"/>
            <pc:sldLayoutMk cId="3175751968" sldId="2147483695"/>
          </pc:sldLayoutMkLst>
        </pc:sldLayoutChg>
        <pc:sldLayoutChg chg="add">
          <pc:chgData name="Natalia Schneider" userId="S::n.schneider@uczen.lo25.pl::96167427-4b0a-4295-acbc-de81bb2c8daf" providerId="AD" clId="Web-{771B32A2-EB66-46B7-8AFB-3661575366E6}" dt="2020-12-15T18:56:49.815" v="27"/>
          <pc:sldLayoutMkLst>
            <pc:docMk/>
            <pc:sldMasterMk cId="1564036076" sldId="2147483698"/>
            <pc:sldLayoutMk cId="4007616129" sldId="2147483696"/>
          </pc:sldLayoutMkLst>
        </pc:sldLayoutChg>
        <pc:sldLayoutChg chg="add">
          <pc:chgData name="Natalia Schneider" userId="S::n.schneider@uczen.lo25.pl::96167427-4b0a-4295-acbc-de81bb2c8daf" providerId="AD" clId="Web-{771B32A2-EB66-46B7-8AFB-3661575366E6}" dt="2020-12-15T18:56:49.815" v="27"/>
          <pc:sldLayoutMkLst>
            <pc:docMk/>
            <pc:sldMasterMk cId="1564036076" sldId="2147483698"/>
            <pc:sldLayoutMk cId="3570891146" sldId="2147483697"/>
          </pc:sldLayoutMkLst>
        </pc:sldLayoutChg>
      </pc:sldMaster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2-15T19:05:14.812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0 128,'0'6'0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2-15T19:14:59.52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0 128,'0'6'0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12/15/2020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067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51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616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891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511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388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004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623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035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164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2801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1" descr="Tag=AccentColor&#10;Flavor=Light&#10;Target=Fill">
            <a:extLst>
              <a:ext uri="{FF2B5EF4-FFF2-40B4-BE49-F238E27FC236}">
                <a16:creationId xmlns:a16="http://schemas.microsoft.com/office/drawing/2014/main" id="{0D57E7FA-E8FC-45AC-868F-CDC8144939D6}"/>
              </a:ext>
            </a:extLst>
          </p:cNvPr>
          <p:cNvSpPr/>
          <p:nvPr/>
        </p:nvSpPr>
        <p:spPr>
          <a:xfrm rot="10800000" flipV="1">
            <a:off x="2599854" y="527562"/>
            <a:ext cx="6992292" cy="5102484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7094A5-EB6F-441D-88F8-CD7A30C84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8760" y="1591056"/>
            <a:ext cx="5705856" cy="3264408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7CE1E3-3929-42A6-81B7-056BD88EF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28616"/>
            <a:ext cx="5705856" cy="996696"/>
          </a:xfrm>
        </p:spPr>
        <p:txBody>
          <a:bodyPr/>
          <a:lstStyle>
            <a:lvl1pPr marL="0" indent="0" algn="l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951E3-0794-422C-AF76-0AD4A7FB1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EBFA8-0291-4D77-A9D9-B17FC2382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AC4D4-C4EE-4624-A329-C608A1D5A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4398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 descr="Tag=AccentColor&#10;Flavor=Light&#10;Target=Fill">
            <a:extLst>
              <a:ext uri="{FF2B5EF4-FFF2-40B4-BE49-F238E27FC236}">
                <a16:creationId xmlns:a16="http://schemas.microsoft.com/office/drawing/2014/main" id="{13B7BB51-92B8-4089-8DAB-1202A4D1C6A3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1680"/>
            <a:ext cx="1051560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AE770-8363-44CD-8A22-AB26C5C53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428F0-E5C2-42A1-AB2F-1A19FFAD1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170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9" descr="Tag=AccentColor&#10;Flavor=Light&#10;Target=Fill">
            <a:extLst>
              <a:ext uri="{FF2B5EF4-FFF2-40B4-BE49-F238E27FC236}">
                <a16:creationId xmlns:a16="http://schemas.microsoft.com/office/drawing/2014/main" id="{DB2CE8D6-5B4E-4EBE-9ED5-A1DA7E2A5CDA}"/>
              </a:ext>
            </a:extLst>
          </p:cNvPr>
          <p:cNvSpPr/>
          <p:nvPr/>
        </p:nvSpPr>
        <p:spPr>
          <a:xfrm>
            <a:off x="7209816" y="0"/>
            <a:ext cx="4143984" cy="5747660"/>
          </a:xfrm>
          <a:custGeom>
            <a:avLst/>
            <a:gdLst>
              <a:gd name="connsiteX0" fmla="*/ 0 w 3843750"/>
              <a:gd name="connsiteY0" fmla="*/ 346 h 5956080"/>
              <a:gd name="connsiteX1" fmla="*/ 72373 w 3843750"/>
              <a:gd name="connsiteY1" fmla="*/ 2447534 h 5956080"/>
              <a:gd name="connsiteX2" fmla="*/ 145093 w 3843750"/>
              <a:gd name="connsiteY2" fmla="*/ 3878724 h 5956080"/>
              <a:gd name="connsiteX3" fmla="*/ 237897 w 3843750"/>
              <a:gd name="connsiteY3" fmla="*/ 4208041 h 5956080"/>
              <a:gd name="connsiteX4" fmla="*/ 281875 w 3843750"/>
              <a:gd name="connsiteY4" fmla="*/ 4677601 h 5956080"/>
              <a:gd name="connsiteX5" fmla="*/ 360135 w 3843750"/>
              <a:gd name="connsiteY5" fmla="*/ 5287407 h 5956080"/>
              <a:gd name="connsiteX6" fmla="*/ 414155 w 3843750"/>
              <a:gd name="connsiteY6" fmla="*/ 5817914 h 5956080"/>
              <a:gd name="connsiteX7" fmla="*/ 681487 w 3843750"/>
              <a:gd name="connsiteY7" fmla="*/ 5914873 h 5956080"/>
              <a:gd name="connsiteX8" fmla="*/ 892373 w 3843750"/>
              <a:gd name="connsiteY8" fmla="*/ 5605295 h 5956080"/>
              <a:gd name="connsiteX9" fmla="*/ 1027770 w 3843750"/>
              <a:gd name="connsiteY9" fmla="*/ 5804063 h 5956080"/>
              <a:gd name="connsiteX10" fmla="*/ 1200566 w 3843750"/>
              <a:gd name="connsiteY10" fmla="*/ 5527036 h 5956080"/>
              <a:gd name="connsiteX11" fmla="*/ 1348083 w 3843750"/>
              <a:gd name="connsiteY11" fmla="*/ 5363590 h 5956080"/>
              <a:gd name="connsiteX12" fmla="*/ 1425997 w 3843750"/>
              <a:gd name="connsiteY12" fmla="*/ 4800532 h 5956080"/>
              <a:gd name="connsiteX13" fmla="*/ 1517416 w 3843750"/>
              <a:gd name="connsiteY13" fmla="*/ 4640549 h 5956080"/>
              <a:gd name="connsiteX14" fmla="*/ 1569705 w 3843750"/>
              <a:gd name="connsiteY14" fmla="*/ 4803995 h 5956080"/>
              <a:gd name="connsiteX15" fmla="*/ 1530921 w 3843750"/>
              <a:gd name="connsiteY15" fmla="*/ 5433885 h 5956080"/>
              <a:gd name="connsiteX16" fmla="*/ 1614721 w 3843750"/>
              <a:gd name="connsiteY16" fmla="*/ 5319957 h 5956080"/>
              <a:gd name="connsiteX17" fmla="*/ 1800676 w 3843750"/>
              <a:gd name="connsiteY17" fmla="*/ 4608691 h 5956080"/>
              <a:gd name="connsiteX18" fmla="*/ 1918759 w 3843750"/>
              <a:gd name="connsiteY18" fmla="*/ 4486799 h 5956080"/>
              <a:gd name="connsiteX19" fmla="*/ 2009139 w 3843750"/>
              <a:gd name="connsiteY19" fmla="*/ 4715000 h 5956080"/>
              <a:gd name="connsiteX20" fmla="*/ 2135532 w 3843750"/>
              <a:gd name="connsiteY20" fmla="*/ 5321689 h 5956080"/>
              <a:gd name="connsiteX21" fmla="*/ 2209291 w 3843750"/>
              <a:gd name="connsiteY21" fmla="*/ 5028733 h 5956080"/>
              <a:gd name="connsiteX22" fmla="*/ 2501208 w 3843750"/>
              <a:gd name="connsiteY22" fmla="*/ 4457711 h 5956080"/>
              <a:gd name="connsiteX23" fmla="*/ 2695127 w 3843750"/>
              <a:gd name="connsiteY23" fmla="*/ 4973674 h 5956080"/>
              <a:gd name="connsiteX24" fmla="*/ 2825329 w 3843750"/>
              <a:gd name="connsiteY24" fmla="*/ 4563328 h 5956080"/>
              <a:gd name="connsiteX25" fmla="*/ 2904628 w 3843750"/>
              <a:gd name="connsiteY25" fmla="*/ 4466368 h 5956080"/>
              <a:gd name="connsiteX26" fmla="*/ 2922635 w 3843750"/>
              <a:gd name="connsiteY26" fmla="*/ 4519696 h 5956080"/>
              <a:gd name="connsiteX27" fmla="*/ 3089544 w 3843750"/>
              <a:gd name="connsiteY27" fmla="*/ 3606545 h 5956080"/>
              <a:gd name="connsiteX28" fmla="*/ 3150490 w 3843750"/>
              <a:gd name="connsiteY28" fmla="*/ 3989882 h 5956080"/>
              <a:gd name="connsiteX29" fmla="*/ 3755448 w 3843750"/>
              <a:gd name="connsiteY29" fmla="*/ 1538193 h 5956080"/>
              <a:gd name="connsiteX30" fmla="*/ 3850330 w 3843750"/>
              <a:gd name="connsiteY30" fmla="*/ 0 h 5956080"/>
              <a:gd name="connsiteX31" fmla="*/ 0 w 3843750"/>
              <a:gd name="connsiteY31" fmla="*/ 0 h 595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843750" h="5956080">
                <a:moveTo>
                  <a:pt x="0" y="346"/>
                </a:moveTo>
                <a:cubicBezTo>
                  <a:pt x="12120" y="1234155"/>
                  <a:pt x="72720" y="2447534"/>
                  <a:pt x="72373" y="2447534"/>
                </a:cubicBezTo>
                <a:cubicBezTo>
                  <a:pt x="72720" y="2449265"/>
                  <a:pt x="114274" y="3641520"/>
                  <a:pt x="145093" y="3878724"/>
                </a:cubicBezTo>
                <a:cubicBezTo>
                  <a:pt x="176258" y="4119392"/>
                  <a:pt x="210194" y="3969797"/>
                  <a:pt x="237897" y="4208041"/>
                </a:cubicBezTo>
                <a:cubicBezTo>
                  <a:pt x="250017" y="4367677"/>
                  <a:pt x="237204" y="4527661"/>
                  <a:pt x="281875" y="4677601"/>
                </a:cubicBezTo>
                <a:cubicBezTo>
                  <a:pt x="278758" y="4908226"/>
                  <a:pt x="338319" y="5059552"/>
                  <a:pt x="360135" y="5287407"/>
                </a:cubicBezTo>
                <a:cubicBezTo>
                  <a:pt x="370177" y="5468860"/>
                  <a:pt x="348015" y="5649274"/>
                  <a:pt x="414155" y="5817914"/>
                </a:cubicBezTo>
                <a:cubicBezTo>
                  <a:pt x="467137" y="5947770"/>
                  <a:pt x="534662" y="6049578"/>
                  <a:pt x="681487" y="5914873"/>
                </a:cubicBezTo>
                <a:cubicBezTo>
                  <a:pt x="680448" y="5747964"/>
                  <a:pt x="925963" y="5772897"/>
                  <a:pt x="892373" y="5605295"/>
                </a:cubicBezTo>
                <a:cubicBezTo>
                  <a:pt x="1003184" y="5641309"/>
                  <a:pt x="945009" y="5759046"/>
                  <a:pt x="1027770" y="5804063"/>
                </a:cubicBezTo>
                <a:cubicBezTo>
                  <a:pt x="1099105" y="5719915"/>
                  <a:pt x="1051664" y="5551968"/>
                  <a:pt x="1200566" y="5527036"/>
                </a:cubicBezTo>
                <a:cubicBezTo>
                  <a:pt x="1352931" y="5564088"/>
                  <a:pt x="1336655" y="5453970"/>
                  <a:pt x="1348083" y="5363590"/>
                </a:cubicBezTo>
                <a:cubicBezTo>
                  <a:pt x="1370938" y="5149586"/>
                  <a:pt x="1389291" y="5009687"/>
                  <a:pt x="1425997" y="4800532"/>
                </a:cubicBezTo>
                <a:cubicBezTo>
                  <a:pt x="1436385" y="4748243"/>
                  <a:pt x="1415608" y="4628775"/>
                  <a:pt x="1517416" y="4640549"/>
                </a:cubicBezTo>
                <a:cubicBezTo>
                  <a:pt x="1596022" y="4651976"/>
                  <a:pt x="1566242" y="4746512"/>
                  <a:pt x="1569705" y="4803995"/>
                </a:cubicBezTo>
                <a:cubicBezTo>
                  <a:pt x="1600177" y="5128809"/>
                  <a:pt x="1532998" y="5109763"/>
                  <a:pt x="1530921" y="5433885"/>
                </a:cubicBezTo>
                <a:cubicBezTo>
                  <a:pt x="1530574" y="5446697"/>
                  <a:pt x="1580786" y="5458125"/>
                  <a:pt x="1614721" y="5319957"/>
                </a:cubicBezTo>
                <a:cubicBezTo>
                  <a:pt x="1681208" y="5047432"/>
                  <a:pt x="1760507" y="4832736"/>
                  <a:pt x="1800676" y="4608691"/>
                </a:cubicBezTo>
                <a:cubicBezTo>
                  <a:pt x="1848463" y="4656824"/>
                  <a:pt x="1889671" y="4439704"/>
                  <a:pt x="1918759" y="4486799"/>
                </a:cubicBezTo>
                <a:cubicBezTo>
                  <a:pt x="1932264" y="4566098"/>
                  <a:pt x="1956503" y="4642626"/>
                  <a:pt x="2009139" y="4715000"/>
                </a:cubicBezTo>
                <a:cubicBezTo>
                  <a:pt x="2054502" y="4933851"/>
                  <a:pt x="2004983" y="5137812"/>
                  <a:pt x="2135532" y="5321689"/>
                </a:cubicBezTo>
                <a:cubicBezTo>
                  <a:pt x="2135532" y="5321689"/>
                  <a:pt x="2137610" y="5265245"/>
                  <a:pt x="2209291" y="5028733"/>
                </a:cubicBezTo>
                <a:cubicBezTo>
                  <a:pt x="2267120" y="4838277"/>
                  <a:pt x="2341225" y="4936622"/>
                  <a:pt x="2501208" y="4457711"/>
                </a:cubicBezTo>
                <a:cubicBezTo>
                  <a:pt x="2545186" y="4641934"/>
                  <a:pt x="2446495" y="4877753"/>
                  <a:pt x="2695127" y="4973674"/>
                </a:cubicBezTo>
                <a:cubicBezTo>
                  <a:pt x="2743260" y="4833775"/>
                  <a:pt x="2706208" y="4662365"/>
                  <a:pt x="2825329" y="4563328"/>
                </a:cubicBezTo>
                <a:cubicBezTo>
                  <a:pt x="2859958" y="4534586"/>
                  <a:pt x="2884890" y="4501689"/>
                  <a:pt x="2904628" y="4466368"/>
                </a:cubicBezTo>
                <a:cubicBezTo>
                  <a:pt x="2910515" y="4484375"/>
                  <a:pt x="2916749" y="4503074"/>
                  <a:pt x="2922635" y="4519696"/>
                </a:cubicBezTo>
                <a:cubicBezTo>
                  <a:pt x="2946529" y="4491647"/>
                  <a:pt x="3082618" y="3784882"/>
                  <a:pt x="3089544" y="3606545"/>
                </a:cubicBezTo>
                <a:cubicBezTo>
                  <a:pt x="3124172" y="3733285"/>
                  <a:pt x="3150490" y="3989882"/>
                  <a:pt x="3150490" y="3989882"/>
                </a:cubicBezTo>
                <a:cubicBezTo>
                  <a:pt x="3150490" y="3989882"/>
                  <a:pt x="3300085" y="3936900"/>
                  <a:pt x="3755448" y="1538193"/>
                </a:cubicBezTo>
                <a:cubicBezTo>
                  <a:pt x="3791461" y="1348775"/>
                  <a:pt x="3824704" y="697762"/>
                  <a:pt x="385033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AD5705-B027-4C44-B38A-60296E29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78991"/>
            <a:ext cx="5266944" cy="3136392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BBAC4-9088-44CF-BA2D-B8DD24FB5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79392"/>
            <a:ext cx="5266944" cy="1500187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93FB3F-D2A6-4919-B57B-C08861D46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049E0-6BE5-43FA-A4D4-ACAFC871A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8C28D-1479-4F15-B906-0AEBBCCA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3374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FD51F360-8860-4FB5-A0A5-773473DD8B39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A77EC9-372A-4ECA-9088-780532AF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882CE-1B27-414A-9B06-AA5D2DB68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397E60-5D92-4530-96D1-FC09AF3C27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9088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4240FE-0C6A-47E9-9B0A-7B3C6087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71AE1B-BB18-4C7E-AA77-3A4D401A5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FA7B1D-FEDD-4E29-A352-29E5F498B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5346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 descr="Tag=AccentColor&#10;Flavor=Light&#10;Target=Fill">
            <a:extLst>
              <a:ext uri="{FF2B5EF4-FFF2-40B4-BE49-F238E27FC236}">
                <a16:creationId xmlns:a16="http://schemas.microsoft.com/office/drawing/2014/main" id="{527D753D-3426-457C-9082-B92894509EC0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4D2B94-0682-4185-BCE3-89AF214A4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65C47E-B85E-4B3E-A669-DEEC7F5DF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4517F-FE8C-49AD-9A52-0F43010526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0C73EC-7117-4DC2-9075-14102F2E28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190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D9A323-865B-4177-8F98-9BA304E02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190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A4E5D6-7075-4584-BD43-D966F0B58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38B83D-8A05-4F3C-A409-1602C9630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D250E7-8A73-449C-A140-A2A2582D7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0879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1" descr="Tag=AccentColor&#10;Flavor=Light&#10;Target=Fill">
            <a:extLst>
              <a:ext uri="{FF2B5EF4-FFF2-40B4-BE49-F238E27FC236}">
                <a16:creationId xmlns:a16="http://schemas.microsoft.com/office/drawing/2014/main" id="{AAFBE1F6-FC6D-4C3D-9AC3-97028E6F18C7}"/>
              </a:ext>
            </a:extLst>
          </p:cNvPr>
          <p:cNvSpPr/>
          <p:nvPr/>
        </p:nvSpPr>
        <p:spPr>
          <a:xfrm rot="10800000" flipV="1">
            <a:off x="1969639" y="181596"/>
            <a:ext cx="8252722" cy="6022258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2825A4-268B-4301-8432-F9E9B2661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3784" y="1572768"/>
            <a:ext cx="6501384" cy="4096512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33410F-8A90-47F6-BD39-4AC0E435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D819A9-F8DE-4E5C-AFC3-E0105ACD8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E25320-A12F-4F3E-8EC9-11292FF36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1648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5142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 descr="Mask ID=&#10;Mask position=bottom, center&#10;Mask family= brushstroke, landscape, wide">
            <a:extLst>
              <a:ext uri="{FF2B5EF4-FFF2-40B4-BE49-F238E27FC236}">
                <a16:creationId xmlns:a16="http://schemas.microsoft.com/office/drawing/2014/main" id="{736BF44D-E8DD-45FA-931D-CBCC67D57944}"/>
              </a:ext>
            </a:extLst>
          </p:cNvPr>
          <p:cNvSpPr/>
          <p:nvPr/>
        </p:nvSpPr>
        <p:spPr>
          <a:xfrm>
            <a:off x="1768100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7529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76C5A8FA-6B61-4934-AF55-C595090CA5DC}"/>
              </a:ext>
            </a:extLst>
          </p:cNvPr>
          <p:cNvSpPr/>
          <p:nvPr/>
        </p:nvSpPr>
        <p:spPr>
          <a:xfrm>
            <a:off x="4726728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6AD042-DE90-4088-8A07-B9A64C2CE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40080"/>
            <a:ext cx="3886200" cy="2953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FFC98-62A0-445A-BEDA-785BE925A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9168" y="640080"/>
            <a:ext cx="4489704" cy="5596128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D7827-8489-4EE4-88EE-16685FE6D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776472"/>
            <a:ext cx="3886200" cy="246888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3534F-EA91-4A50-B0F6-10D689E45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20F3F7-8B4B-4015-AA9C-109D05B2F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0B6EE2-78A1-4D01-87BE-A1487FBD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1088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aphic 1" descr="Tag=AccentColor&#10;Flavor=Light&#10;Target=Fill">
            <a:extLst>
              <a:ext uri="{FF2B5EF4-FFF2-40B4-BE49-F238E27FC236}">
                <a16:creationId xmlns:a16="http://schemas.microsoft.com/office/drawing/2014/main" id="{0EE21C0F-70D8-4F3C-9392-07559C90EE6E}"/>
              </a:ext>
            </a:extLst>
          </p:cNvPr>
          <p:cNvSpPr/>
          <p:nvPr/>
        </p:nvSpPr>
        <p:spPr>
          <a:xfrm rot="10800000" flipH="1" flipV="1">
            <a:off x="684965" y="1332237"/>
            <a:ext cx="5263732" cy="3841102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B1DFE-8154-440D-93CF-FEF7860E8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032" y="2523744"/>
            <a:ext cx="3831336" cy="1453896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D9D1F5-05CC-48F3-A314-315EF1703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711696" y="640079"/>
            <a:ext cx="4837176" cy="556869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807DE-1178-4BBB-89D8-9046239C2D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5064" y="4087368"/>
            <a:ext cx="3319272" cy="649224"/>
          </a:xfrm>
        </p:spPr>
        <p:txBody>
          <a:bodyPr>
            <a:noAutofit/>
          </a:bodyPr>
          <a:lstStyle>
            <a:lvl1pPr marL="0" indent="0" algn="ctr">
              <a:buNone/>
              <a:defRPr sz="2000" cap="all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48EA59-A1BC-48B7-9495-6D5C6035B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F85A72-B50F-440E-AAD3-53C099F6D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2D00B-4207-4720-8C68-605CAFDD5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165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C888B-58B8-4428-8B1D-4E26FC5DD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14F67B-D516-42FA-A2CA-2DCD37CFE8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2BA5FF-4919-4FF8-9C04-06CE156B7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EDA970-128E-4150-8E5A-A1B056E83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C6CD1-EE5E-42EF-B76D-BB803BA6A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3537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0C2A1B-34CA-4877-9435-D77DF32575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255E5E-4A81-44CC-8D99-F56E625D46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CEECF-A221-4ECC-AD9C-E197D516D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F41AE-0DDE-49ED-9F0C-E0E16F599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B47FB7-77F0-4C43-B81E-D04B31C95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642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12/15/2020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036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87" r:id="rId5"/>
    <p:sldLayoutId id="2147483688" r:id="rId6"/>
    <p:sldLayoutId id="2147483693" r:id="rId7"/>
    <p:sldLayoutId id="2147483689" r:id="rId8"/>
    <p:sldLayoutId id="2147483690" r:id="rId9"/>
    <p:sldLayoutId id="2147483691" r:id="rId10"/>
    <p:sldLayoutId id="2147483692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5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615C6B-1C98-4B1C-AB4B-1E1898E59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8DFF97-B7FD-47F9-BC7F-DD4B4C5EA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31D22-079E-43E3-86A4-BA12DB888C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4E684-10F4-4CC3-A0B9-F03AA7BE37CF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C30A2-140B-4A5D-BEEC-C1314AF1F3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1BA8F-7826-496D-91F8-B3ECDF34D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45F5A-061D-4825-9AE9-D7794091C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247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62" r:id="rId6"/>
    <p:sldLayoutId id="2147483668" r:id="rId7"/>
    <p:sldLayoutId id="2147483663" r:id="rId8"/>
    <p:sldLayoutId id="2147483664" r:id="rId9"/>
    <p:sldLayoutId id="2147483665" r:id="rId10"/>
    <p:sldLayoutId id="2147483666" r:id="rId11"/>
    <p:sldLayoutId id="214748366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6375C73-EB3C-45C0-A30D-E4C719F84C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4B2D3076-274C-4D68-949A-1043F73DA0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90000"/>
          </a:blip>
          <a:srcRect t="14449"/>
          <a:stretch/>
        </p:blipFill>
        <p:spPr>
          <a:xfrm>
            <a:off x="20" y="1"/>
            <a:ext cx="12191981" cy="6857999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9BD4167-80BB-41C6-8923-8BB7C287B3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7307" y="1823454"/>
            <a:ext cx="5531319" cy="4424065"/>
          </a:xfrm>
          <a:custGeom>
            <a:avLst/>
            <a:gdLst>
              <a:gd name="connsiteX0" fmla="*/ 2612540 w 5531319"/>
              <a:gd name="connsiteY0" fmla="*/ 836 h 4424065"/>
              <a:gd name="connsiteX1" fmla="*/ 2946310 w 5531319"/>
              <a:gd name="connsiteY1" fmla="*/ 35548 h 4424065"/>
              <a:gd name="connsiteX2" fmla="*/ 3961099 w 5531319"/>
              <a:gd name="connsiteY2" fmla="*/ 303581 h 4424065"/>
              <a:gd name="connsiteX3" fmla="*/ 4854587 w 5531319"/>
              <a:gd name="connsiteY3" fmla="*/ 764502 h 4424065"/>
              <a:gd name="connsiteX4" fmla="*/ 5377812 w 5531319"/>
              <a:gd name="connsiteY4" fmla="*/ 1339732 h 4424065"/>
              <a:gd name="connsiteX5" fmla="*/ 5526197 w 5531319"/>
              <a:gd name="connsiteY5" fmla="*/ 1825829 h 4424065"/>
              <a:gd name="connsiteX6" fmla="*/ 5510557 w 5531319"/>
              <a:gd name="connsiteY6" fmla="*/ 2199398 h 4424065"/>
              <a:gd name="connsiteX7" fmla="*/ 5509795 w 5531319"/>
              <a:gd name="connsiteY7" fmla="*/ 2402839 h 4424065"/>
              <a:gd name="connsiteX8" fmla="*/ 5323519 w 5531319"/>
              <a:gd name="connsiteY8" fmla="*/ 3144890 h 4424065"/>
              <a:gd name="connsiteX9" fmla="*/ 4853061 w 5531319"/>
              <a:gd name="connsiteY9" fmla="*/ 3612932 h 4424065"/>
              <a:gd name="connsiteX10" fmla="*/ 4316358 w 5531319"/>
              <a:gd name="connsiteY10" fmla="*/ 3982940 h 4424065"/>
              <a:gd name="connsiteX11" fmla="*/ 3352556 w 5531319"/>
              <a:gd name="connsiteY11" fmla="*/ 4386771 h 4424065"/>
              <a:gd name="connsiteX12" fmla="*/ 2770206 w 5531319"/>
              <a:gd name="connsiteY12" fmla="*/ 4412201 h 4424065"/>
              <a:gd name="connsiteX13" fmla="*/ 2514888 w 5531319"/>
              <a:gd name="connsiteY13" fmla="*/ 4393637 h 4424065"/>
              <a:gd name="connsiteX14" fmla="*/ 1903166 w 5531319"/>
              <a:gd name="connsiteY14" fmla="*/ 4263562 h 4424065"/>
              <a:gd name="connsiteX15" fmla="*/ 948392 w 5531319"/>
              <a:gd name="connsiteY15" fmla="*/ 3794249 h 4424065"/>
              <a:gd name="connsiteX16" fmla="*/ 223633 w 5531319"/>
              <a:gd name="connsiteY16" fmla="*/ 2975526 h 4424065"/>
              <a:gd name="connsiteX17" fmla="*/ 39519 w 5531319"/>
              <a:gd name="connsiteY17" fmla="*/ 2401695 h 4424065"/>
              <a:gd name="connsiteX18" fmla="*/ 16251 w 5531319"/>
              <a:gd name="connsiteY18" fmla="*/ 2300991 h 4424065"/>
              <a:gd name="connsiteX19" fmla="*/ 11800 w 5531319"/>
              <a:gd name="connsiteY19" fmla="*/ 2053556 h 4424065"/>
              <a:gd name="connsiteX20" fmla="*/ 812849 w 5531319"/>
              <a:gd name="connsiteY20" fmla="*/ 651084 h 4424065"/>
              <a:gd name="connsiteX21" fmla="*/ 2066809 w 5531319"/>
              <a:gd name="connsiteY21" fmla="*/ 52586 h 4424065"/>
              <a:gd name="connsiteX22" fmla="*/ 2332045 w 5531319"/>
              <a:gd name="connsiteY22" fmla="*/ 14441 h 4424065"/>
              <a:gd name="connsiteX23" fmla="*/ 2612540 w 5531319"/>
              <a:gd name="connsiteY23" fmla="*/ 836 h 4424065"/>
              <a:gd name="connsiteX24" fmla="*/ 5468597 w 5531319"/>
              <a:gd name="connsiteY24" fmla="*/ 2088522 h 4424065"/>
              <a:gd name="connsiteX25" fmla="*/ 5471140 w 5531319"/>
              <a:gd name="connsiteY25" fmla="*/ 1826083 h 4424065"/>
              <a:gd name="connsiteX26" fmla="*/ 5327079 w 5531319"/>
              <a:gd name="connsiteY26" fmla="*/ 1361348 h 4424065"/>
              <a:gd name="connsiteX27" fmla="*/ 4833353 w 5531319"/>
              <a:gd name="connsiteY27" fmla="*/ 816507 h 4424065"/>
              <a:gd name="connsiteX28" fmla="*/ 4063456 w 5531319"/>
              <a:gd name="connsiteY28" fmla="*/ 400724 h 4424065"/>
              <a:gd name="connsiteX29" fmla="*/ 3972543 w 5531319"/>
              <a:gd name="connsiteY29" fmla="*/ 365631 h 4424065"/>
              <a:gd name="connsiteX30" fmla="*/ 3885571 w 5531319"/>
              <a:gd name="connsiteY30" fmla="*/ 334733 h 4424065"/>
              <a:gd name="connsiteX31" fmla="*/ 4355012 w 5531319"/>
              <a:gd name="connsiteY31" fmla="*/ 579880 h 4424065"/>
              <a:gd name="connsiteX32" fmla="*/ 5144618 w 5531319"/>
              <a:gd name="connsiteY32" fmla="*/ 1290779 h 4424065"/>
              <a:gd name="connsiteX33" fmla="*/ 5468597 w 5531319"/>
              <a:gd name="connsiteY33" fmla="*/ 2088522 h 4424065"/>
              <a:gd name="connsiteX34" fmla="*/ 2219771 w 5531319"/>
              <a:gd name="connsiteY34" fmla="*/ 85645 h 4424065"/>
              <a:gd name="connsiteX35" fmla="*/ 2181626 w 5531319"/>
              <a:gd name="connsiteY35" fmla="*/ 89333 h 4424065"/>
              <a:gd name="connsiteX36" fmla="*/ 1462971 w 5531319"/>
              <a:gd name="connsiteY36" fmla="*/ 303073 h 4424065"/>
              <a:gd name="connsiteX37" fmla="*/ 308697 w 5531319"/>
              <a:gd name="connsiteY37" fmla="*/ 1338461 h 4424065"/>
              <a:gd name="connsiteX38" fmla="*/ 65839 w 5531319"/>
              <a:gd name="connsiteY38" fmla="*/ 2064364 h 4424065"/>
              <a:gd name="connsiteX39" fmla="*/ 82114 w 5531319"/>
              <a:gd name="connsiteY39" fmla="*/ 2022150 h 4424065"/>
              <a:gd name="connsiteX40" fmla="*/ 423260 w 5531319"/>
              <a:gd name="connsiteY40" fmla="*/ 1282260 h 4424065"/>
              <a:gd name="connsiteX41" fmla="*/ 1231811 w 5531319"/>
              <a:gd name="connsiteY41" fmla="*/ 454001 h 4424065"/>
              <a:gd name="connsiteX42" fmla="*/ 2219771 w 5531319"/>
              <a:gd name="connsiteY42" fmla="*/ 85645 h 4424065"/>
              <a:gd name="connsiteX43" fmla="*/ 2855524 w 5531319"/>
              <a:gd name="connsiteY43" fmla="*/ 4364392 h 4424065"/>
              <a:gd name="connsiteX44" fmla="*/ 4292327 w 5531319"/>
              <a:gd name="connsiteY44" fmla="*/ 3931444 h 4424065"/>
              <a:gd name="connsiteX45" fmla="*/ 2855652 w 5531319"/>
              <a:gd name="connsiteY45" fmla="*/ 4364392 h 4424065"/>
              <a:gd name="connsiteX46" fmla="*/ 3869805 w 5531319"/>
              <a:gd name="connsiteY46" fmla="*/ 330156 h 4424065"/>
              <a:gd name="connsiteX47" fmla="*/ 3865736 w 5531319"/>
              <a:gd name="connsiteY47" fmla="*/ 329520 h 4424065"/>
              <a:gd name="connsiteX48" fmla="*/ 3866499 w 5531319"/>
              <a:gd name="connsiteY48" fmla="*/ 330537 h 4424065"/>
              <a:gd name="connsiteX49" fmla="*/ 4302117 w 5531319"/>
              <a:gd name="connsiteY49" fmla="*/ 3923561 h 4424065"/>
              <a:gd name="connsiteX50" fmla="*/ 4301101 w 5531319"/>
              <a:gd name="connsiteY50" fmla="*/ 3924959 h 4424065"/>
              <a:gd name="connsiteX51" fmla="*/ 4302880 w 5531319"/>
              <a:gd name="connsiteY51" fmla="*/ 3924959 h 4424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5531319" h="4424065">
                <a:moveTo>
                  <a:pt x="2612540" y="836"/>
                </a:moveTo>
                <a:cubicBezTo>
                  <a:pt x="2715913" y="-4250"/>
                  <a:pt x="2831239" y="14695"/>
                  <a:pt x="2946310" y="35548"/>
                </a:cubicBezTo>
                <a:cubicBezTo>
                  <a:pt x="3291651" y="98106"/>
                  <a:pt x="3631143" y="182915"/>
                  <a:pt x="3961099" y="303581"/>
                </a:cubicBezTo>
                <a:cubicBezTo>
                  <a:pt x="4278340" y="419543"/>
                  <a:pt x="4581340" y="563350"/>
                  <a:pt x="4854587" y="764502"/>
                </a:cubicBezTo>
                <a:cubicBezTo>
                  <a:pt x="5067437" y="921152"/>
                  <a:pt x="5250407" y="1105521"/>
                  <a:pt x="5377812" y="1339732"/>
                </a:cubicBezTo>
                <a:cubicBezTo>
                  <a:pt x="5459811" y="1489986"/>
                  <a:pt x="5510303" y="1655396"/>
                  <a:pt x="5526197" y="1825829"/>
                </a:cubicBezTo>
                <a:cubicBezTo>
                  <a:pt x="5538276" y="1951327"/>
                  <a:pt x="5527341" y="2074917"/>
                  <a:pt x="5510557" y="2199398"/>
                </a:cubicBezTo>
                <a:cubicBezTo>
                  <a:pt x="5502966" y="2266991"/>
                  <a:pt x="5502712" y="2335195"/>
                  <a:pt x="5509795" y="2402839"/>
                </a:cubicBezTo>
                <a:cubicBezTo>
                  <a:pt x="5534207" y="2664197"/>
                  <a:pt x="5468471" y="2926051"/>
                  <a:pt x="5323519" y="3144890"/>
                </a:cubicBezTo>
                <a:cubicBezTo>
                  <a:pt x="5201339" y="3332234"/>
                  <a:pt x="5041041" y="3491719"/>
                  <a:pt x="4853061" y="3612932"/>
                </a:cubicBezTo>
                <a:cubicBezTo>
                  <a:pt x="4671109" y="3732072"/>
                  <a:pt x="4498565" y="3864563"/>
                  <a:pt x="4316358" y="3982940"/>
                </a:cubicBezTo>
                <a:cubicBezTo>
                  <a:pt x="4019716" y="4175573"/>
                  <a:pt x="3701076" y="4317347"/>
                  <a:pt x="3352556" y="4386771"/>
                </a:cubicBezTo>
                <a:cubicBezTo>
                  <a:pt x="3160953" y="4425590"/>
                  <a:pt x="2964455" y="4434173"/>
                  <a:pt x="2770206" y="4412201"/>
                </a:cubicBezTo>
                <a:cubicBezTo>
                  <a:pt x="2685524" y="4402537"/>
                  <a:pt x="2599952" y="4402410"/>
                  <a:pt x="2514888" y="4393637"/>
                </a:cubicBezTo>
                <a:cubicBezTo>
                  <a:pt x="2307136" y="4370851"/>
                  <a:pt x="2102208" y="4327277"/>
                  <a:pt x="1903166" y="4263562"/>
                </a:cubicBezTo>
                <a:cubicBezTo>
                  <a:pt x="1560622" y="4156119"/>
                  <a:pt x="1238931" y="4006972"/>
                  <a:pt x="948392" y="3794249"/>
                </a:cubicBezTo>
                <a:cubicBezTo>
                  <a:pt x="647553" y="3573897"/>
                  <a:pt x="396812" y="3308660"/>
                  <a:pt x="223633" y="2975526"/>
                </a:cubicBezTo>
                <a:cubicBezTo>
                  <a:pt x="129453" y="2796370"/>
                  <a:pt x="67149" y="2602198"/>
                  <a:pt x="39519" y="2401695"/>
                </a:cubicBezTo>
                <a:cubicBezTo>
                  <a:pt x="34509" y="2367555"/>
                  <a:pt x="26728" y="2333872"/>
                  <a:pt x="16251" y="2300991"/>
                </a:cubicBezTo>
                <a:cubicBezTo>
                  <a:pt x="-9180" y="2218598"/>
                  <a:pt x="-25" y="2135695"/>
                  <a:pt x="11800" y="2053556"/>
                </a:cubicBezTo>
                <a:cubicBezTo>
                  <a:pt x="93685" y="1480615"/>
                  <a:pt x="377867" y="1021983"/>
                  <a:pt x="812849" y="651084"/>
                </a:cubicBezTo>
                <a:cubicBezTo>
                  <a:pt x="1176754" y="340201"/>
                  <a:pt x="1598259" y="146042"/>
                  <a:pt x="2066809" y="52586"/>
                </a:cubicBezTo>
                <a:cubicBezTo>
                  <a:pt x="2154543" y="35039"/>
                  <a:pt x="2243040" y="23087"/>
                  <a:pt x="2332045" y="14441"/>
                </a:cubicBezTo>
                <a:cubicBezTo>
                  <a:pt x="2421051" y="5794"/>
                  <a:pt x="2508912" y="2107"/>
                  <a:pt x="2612540" y="836"/>
                </a:cubicBezTo>
                <a:close/>
                <a:moveTo>
                  <a:pt x="5468597" y="2088522"/>
                </a:moveTo>
                <a:cubicBezTo>
                  <a:pt x="5479329" y="2001424"/>
                  <a:pt x="5480181" y="1913385"/>
                  <a:pt x="5471140" y="1826083"/>
                </a:cubicBezTo>
                <a:cubicBezTo>
                  <a:pt x="5455336" y="1662962"/>
                  <a:pt x="5406306" y="1504799"/>
                  <a:pt x="5327079" y="1361348"/>
                </a:cubicBezTo>
                <a:cubicBezTo>
                  <a:pt x="5206159" y="1140233"/>
                  <a:pt x="5033361" y="965782"/>
                  <a:pt x="4833353" y="816507"/>
                </a:cubicBezTo>
                <a:cubicBezTo>
                  <a:pt x="4597234" y="640276"/>
                  <a:pt x="4336321" y="509438"/>
                  <a:pt x="4063456" y="400724"/>
                </a:cubicBezTo>
                <a:cubicBezTo>
                  <a:pt x="4033359" y="388607"/>
                  <a:pt x="4003059" y="376909"/>
                  <a:pt x="3972543" y="365631"/>
                </a:cubicBezTo>
                <a:cubicBezTo>
                  <a:pt x="3943679" y="354950"/>
                  <a:pt x="3914562" y="345033"/>
                  <a:pt x="3885571" y="334733"/>
                </a:cubicBezTo>
                <a:cubicBezTo>
                  <a:pt x="4046888" y="406840"/>
                  <a:pt x="4203652" y="488713"/>
                  <a:pt x="4355012" y="579880"/>
                </a:cubicBezTo>
                <a:cubicBezTo>
                  <a:pt x="4662081" y="768063"/>
                  <a:pt x="4933802" y="995790"/>
                  <a:pt x="5144618" y="1290779"/>
                </a:cubicBezTo>
                <a:cubicBezTo>
                  <a:pt x="5314364" y="1528042"/>
                  <a:pt x="5426257" y="1789591"/>
                  <a:pt x="5468597" y="2088522"/>
                </a:cubicBezTo>
                <a:close/>
                <a:moveTo>
                  <a:pt x="2219771" y="85645"/>
                </a:moveTo>
                <a:cubicBezTo>
                  <a:pt x="2206942" y="84005"/>
                  <a:pt x="2193909" y="85264"/>
                  <a:pt x="2181626" y="89333"/>
                </a:cubicBezTo>
                <a:cubicBezTo>
                  <a:pt x="1932919" y="125113"/>
                  <a:pt x="1690799" y="197118"/>
                  <a:pt x="1462971" y="303073"/>
                </a:cubicBezTo>
                <a:cubicBezTo>
                  <a:pt x="971788" y="529528"/>
                  <a:pt x="578129" y="865460"/>
                  <a:pt x="308697" y="1338461"/>
                </a:cubicBezTo>
                <a:cubicBezTo>
                  <a:pt x="180224" y="1561852"/>
                  <a:pt x="97652" y="1808638"/>
                  <a:pt x="65839" y="2064364"/>
                </a:cubicBezTo>
                <a:cubicBezTo>
                  <a:pt x="71942" y="2050505"/>
                  <a:pt x="77283" y="2036391"/>
                  <a:pt x="82114" y="2022150"/>
                </a:cubicBezTo>
                <a:cubicBezTo>
                  <a:pt x="170103" y="1763653"/>
                  <a:pt x="279579" y="1515073"/>
                  <a:pt x="423260" y="1282260"/>
                </a:cubicBezTo>
                <a:cubicBezTo>
                  <a:pt x="630769" y="945565"/>
                  <a:pt x="895370" y="664944"/>
                  <a:pt x="1231811" y="454001"/>
                </a:cubicBezTo>
                <a:cubicBezTo>
                  <a:pt x="1535192" y="263783"/>
                  <a:pt x="1866801" y="149729"/>
                  <a:pt x="2219771" y="85645"/>
                </a:cubicBezTo>
                <a:close/>
                <a:moveTo>
                  <a:pt x="2855524" y="4364392"/>
                </a:moveTo>
                <a:cubicBezTo>
                  <a:pt x="3386633" y="4394018"/>
                  <a:pt x="3853530" y="4210158"/>
                  <a:pt x="4292327" y="3931444"/>
                </a:cubicBezTo>
                <a:cubicBezTo>
                  <a:pt x="3830134" y="4131325"/>
                  <a:pt x="3346707" y="4259111"/>
                  <a:pt x="2855652" y="4364392"/>
                </a:cubicBezTo>
                <a:close/>
                <a:moveTo>
                  <a:pt x="3869805" y="330156"/>
                </a:moveTo>
                <a:lnTo>
                  <a:pt x="3865736" y="329520"/>
                </a:lnTo>
                <a:cubicBezTo>
                  <a:pt x="3865736" y="329520"/>
                  <a:pt x="3865736" y="330410"/>
                  <a:pt x="3866499" y="330537"/>
                </a:cubicBezTo>
                <a:close/>
                <a:moveTo>
                  <a:pt x="4302117" y="3923561"/>
                </a:moveTo>
                <a:lnTo>
                  <a:pt x="4301101" y="3924959"/>
                </a:lnTo>
                <a:lnTo>
                  <a:pt x="4302880" y="3924959"/>
                </a:lnTo>
                <a:close/>
              </a:path>
            </a:pathLst>
          </a:custGeom>
          <a:solidFill>
            <a:srgbClr val="DDBB8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423237" y="3699555"/>
            <a:ext cx="3767328" cy="1517904"/>
          </a:xfrm>
        </p:spPr>
        <p:txBody>
          <a:bodyPr>
            <a:normAutofit fontScale="90000"/>
          </a:bodyPr>
          <a:lstStyle/>
          <a:p>
            <a:pPr algn="ctr"/>
            <a:r>
              <a:rPr lang="pl-PL" sz="5200" dirty="0"/>
              <a:t>102 rocznica wybuchu powstania wielkopolskiego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801368" y="4681728"/>
            <a:ext cx="3136392" cy="941832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pl-PL" sz="2000" dirty="0">
                <a:solidFill>
                  <a:srgbClr val="FBF9F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5031716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9DC7C9-5A10-425F-862E-535B48396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2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7200">
                <a:ea typeface="+mj-lt"/>
                <a:cs typeface="+mj-lt"/>
              </a:rPr>
              <a:t>102 rocznica</a:t>
            </a:r>
            <a:endParaRPr lang="en-US" sz="7200"/>
          </a:p>
        </p:txBody>
      </p:sp>
      <p:sp>
        <p:nvSpPr>
          <p:cNvPr id="19" name="Rectangle 6">
            <a:extLst>
              <a:ext uri="{FF2B5EF4-FFF2-40B4-BE49-F238E27FC236}">
                <a16:creationId xmlns:a16="http://schemas.microsoft.com/office/drawing/2014/main" id="{3CE8AF5E-D374-4CF1-90CC-35CF73B81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6072" y="1817073"/>
            <a:ext cx="11018520" cy="18288"/>
          </a:xfrm>
          <a:custGeom>
            <a:avLst/>
            <a:gdLst>
              <a:gd name="connsiteX0" fmla="*/ 0 w 11018520"/>
              <a:gd name="connsiteY0" fmla="*/ 0 h 18288"/>
              <a:gd name="connsiteX1" fmla="*/ 468287 w 11018520"/>
              <a:gd name="connsiteY1" fmla="*/ 0 h 18288"/>
              <a:gd name="connsiteX2" fmla="*/ 1156945 w 11018520"/>
              <a:gd name="connsiteY2" fmla="*/ 0 h 18288"/>
              <a:gd name="connsiteX3" fmla="*/ 1955787 w 11018520"/>
              <a:gd name="connsiteY3" fmla="*/ 0 h 18288"/>
              <a:gd name="connsiteX4" fmla="*/ 2313889 w 11018520"/>
              <a:gd name="connsiteY4" fmla="*/ 0 h 18288"/>
              <a:gd name="connsiteX5" fmla="*/ 2671991 w 11018520"/>
              <a:gd name="connsiteY5" fmla="*/ 0 h 18288"/>
              <a:gd name="connsiteX6" fmla="*/ 3581019 w 11018520"/>
              <a:gd name="connsiteY6" fmla="*/ 0 h 18288"/>
              <a:gd name="connsiteX7" fmla="*/ 4269677 w 11018520"/>
              <a:gd name="connsiteY7" fmla="*/ 0 h 18288"/>
              <a:gd name="connsiteX8" fmla="*/ 4627778 w 11018520"/>
              <a:gd name="connsiteY8" fmla="*/ 0 h 18288"/>
              <a:gd name="connsiteX9" fmla="*/ 5316436 w 11018520"/>
              <a:gd name="connsiteY9" fmla="*/ 0 h 18288"/>
              <a:gd name="connsiteX10" fmla="*/ 6225464 w 11018520"/>
              <a:gd name="connsiteY10" fmla="*/ 0 h 18288"/>
              <a:gd name="connsiteX11" fmla="*/ 6803936 w 11018520"/>
              <a:gd name="connsiteY11" fmla="*/ 0 h 18288"/>
              <a:gd name="connsiteX12" fmla="*/ 7382408 w 11018520"/>
              <a:gd name="connsiteY12" fmla="*/ 0 h 18288"/>
              <a:gd name="connsiteX13" fmla="*/ 8071066 w 11018520"/>
              <a:gd name="connsiteY13" fmla="*/ 0 h 18288"/>
              <a:gd name="connsiteX14" fmla="*/ 8869909 w 11018520"/>
              <a:gd name="connsiteY14" fmla="*/ 0 h 18288"/>
              <a:gd name="connsiteX15" fmla="*/ 9668751 w 11018520"/>
              <a:gd name="connsiteY15" fmla="*/ 0 h 18288"/>
              <a:gd name="connsiteX16" fmla="*/ 11018520 w 11018520"/>
              <a:gd name="connsiteY16" fmla="*/ 0 h 18288"/>
              <a:gd name="connsiteX17" fmla="*/ 11018520 w 11018520"/>
              <a:gd name="connsiteY17" fmla="*/ 18288 h 18288"/>
              <a:gd name="connsiteX18" fmla="*/ 10550233 w 11018520"/>
              <a:gd name="connsiteY18" fmla="*/ 18288 h 18288"/>
              <a:gd name="connsiteX19" fmla="*/ 9641205 w 11018520"/>
              <a:gd name="connsiteY19" fmla="*/ 18288 h 18288"/>
              <a:gd name="connsiteX20" fmla="*/ 8952548 w 11018520"/>
              <a:gd name="connsiteY20" fmla="*/ 18288 h 18288"/>
              <a:gd name="connsiteX21" fmla="*/ 8594446 w 11018520"/>
              <a:gd name="connsiteY21" fmla="*/ 18288 h 18288"/>
              <a:gd name="connsiteX22" fmla="*/ 7905788 w 11018520"/>
              <a:gd name="connsiteY22" fmla="*/ 18288 h 18288"/>
              <a:gd name="connsiteX23" fmla="*/ 7327316 w 11018520"/>
              <a:gd name="connsiteY23" fmla="*/ 18288 h 18288"/>
              <a:gd name="connsiteX24" fmla="*/ 6748844 w 11018520"/>
              <a:gd name="connsiteY24" fmla="*/ 18288 h 18288"/>
              <a:gd name="connsiteX25" fmla="*/ 6170371 w 11018520"/>
              <a:gd name="connsiteY25" fmla="*/ 18288 h 18288"/>
              <a:gd name="connsiteX26" fmla="*/ 5591899 w 11018520"/>
              <a:gd name="connsiteY26" fmla="*/ 18288 h 18288"/>
              <a:gd name="connsiteX27" fmla="*/ 4793056 w 11018520"/>
              <a:gd name="connsiteY27" fmla="*/ 18288 h 18288"/>
              <a:gd name="connsiteX28" fmla="*/ 4104399 w 11018520"/>
              <a:gd name="connsiteY28" fmla="*/ 18288 h 18288"/>
              <a:gd name="connsiteX29" fmla="*/ 3746297 w 11018520"/>
              <a:gd name="connsiteY29" fmla="*/ 18288 h 18288"/>
              <a:gd name="connsiteX30" fmla="*/ 3167825 w 11018520"/>
              <a:gd name="connsiteY30" fmla="*/ 18288 h 18288"/>
              <a:gd name="connsiteX31" fmla="*/ 2368982 w 11018520"/>
              <a:gd name="connsiteY31" fmla="*/ 18288 h 18288"/>
              <a:gd name="connsiteX32" fmla="*/ 1900695 w 11018520"/>
              <a:gd name="connsiteY32" fmla="*/ 18288 h 18288"/>
              <a:gd name="connsiteX33" fmla="*/ 991667 w 11018520"/>
              <a:gd name="connsiteY33" fmla="*/ 18288 h 18288"/>
              <a:gd name="connsiteX34" fmla="*/ 0 w 11018520"/>
              <a:gd name="connsiteY34" fmla="*/ 18288 h 18288"/>
              <a:gd name="connsiteX35" fmla="*/ 0 w 11018520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1018520" h="18288" fill="none" extrusionOk="0">
                <a:moveTo>
                  <a:pt x="0" y="0"/>
                </a:moveTo>
                <a:cubicBezTo>
                  <a:pt x="176840" y="19448"/>
                  <a:pt x="369510" y="1686"/>
                  <a:pt x="468287" y="0"/>
                </a:cubicBezTo>
                <a:cubicBezTo>
                  <a:pt x="567064" y="-1686"/>
                  <a:pt x="844925" y="28710"/>
                  <a:pt x="1156945" y="0"/>
                </a:cubicBezTo>
                <a:cubicBezTo>
                  <a:pt x="1468965" y="-28710"/>
                  <a:pt x="1755775" y="35306"/>
                  <a:pt x="1955787" y="0"/>
                </a:cubicBezTo>
                <a:cubicBezTo>
                  <a:pt x="2155799" y="-35306"/>
                  <a:pt x="2224532" y="-16632"/>
                  <a:pt x="2313889" y="0"/>
                </a:cubicBezTo>
                <a:cubicBezTo>
                  <a:pt x="2403246" y="16632"/>
                  <a:pt x="2494050" y="6083"/>
                  <a:pt x="2671991" y="0"/>
                </a:cubicBezTo>
                <a:cubicBezTo>
                  <a:pt x="2849932" y="-6083"/>
                  <a:pt x="3354152" y="34614"/>
                  <a:pt x="3581019" y="0"/>
                </a:cubicBezTo>
                <a:cubicBezTo>
                  <a:pt x="3807886" y="-34614"/>
                  <a:pt x="4022451" y="14254"/>
                  <a:pt x="4269677" y="0"/>
                </a:cubicBezTo>
                <a:cubicBezTo>
                  <a:pt x="4516903" y="-14254"/>
                  <a:pt x="4514495" y="-13291"/>
                  <a:pt x="4627778" y="0"/>
                </a:cubicBezTo>
                <a:cubicBezTo>
                  <a:pt x="4741061" y="13291"/>
                  <a:pt x="5120758" y="-22660"/>
                  <a:pt x="5316436" y="0"/>
                </a:cubicBezTo>
                <a:cubicBezTo>
                  <a:pt x="5512114" y="22660"/>
                  <a:pt x="5812155" y="-9513"/>
                  <a:pt x="6225464" y="0"/>
                </a:cubicBezTo>
                <a:cubicBezTo>
                  <a:pt x="6638773" y="9513"/>
                  <a:pt x="6545417" y="2479"/>
                  <a:pt x="6803936" y="0"/>
                </a:cubicBezTo>
                <a:cubicBezTo>
                  <a:pt x="7062455" y="-2479"/>
                  <a:pt x="7245098" y="-20209"/>
                  <a:pt x="7382408" y="0"/>
                </a:cubicBezTo>
                <a:cubicBezTo>
                  <a:pt x="7519718" y="20209"/>
                  <a:pt x="7801947" y="19736"/>
                  <a:pt x="8071066" y="0"/>
                </a:cubicBezTo>
                <a:cubicBezTo>
                  <a:pt x="8340185" y="-19736"/>
                  <a:pt x="8495312" y="-6666"/>
                  <a:pt x="8869909" y="0"/>
                </a:cubicBezTo>
                <a:cubicBezTo>
                  <a:pt x="9244506" y="6666"/>
                  <a:pt x="9501461" y="-13745"/>
                  <a:pt x="9668751" y="0"/>
                </a:cubicBezTo>
                <a:cubicBezTo>
                  <a:pt x="9836041" y="13745"/>
                  <a:pt x="10607605" y="14143"/>
                  <a:pt x="11018520" y="0"/>
                </a:cubicBezTo>
                <a:cubicBezTo>
                  <a:pt x="11019166" y="4451"/>
                  <a:pt x="11019010" y="9226"/>
                  <a:pt x="11018520" y="18288"/>
                </a:cubicBezTo>
                <a:cubicBezTo>
                  <a:pt x="10834966" y="15274"/>
                  <a:pt x="10754561" y="35250"/>
                  <a:pt x="10550233" y="18288"/>
                </a:cubicBezTo>
                <a:cubicBezTo>
                  <a:pt x="10345905" y="1326"/>
                  <a:pt x="9906342" y="45884"/>
                  <a:pt x="9641205" y="18288"/>
                </a:cubicBezTo>
                <a:cubicBezTo>
                  <a:pt x="9376068" y="-9308"/>
                  <a:pt x="9177188" y="43988"/>
                  <a:pt x="8952548" y="18288"/>
                </a:cubicBezTo>
                <a:cubicBezTo>
                  <a:pt x="8727908" y="-7412"/>
                  <a:pt x="8707007" y="3271"/>
                  <a:pt x="8594446" y="18288"/>
                </a:cubicBezTo>
                <a:cubicBezTo>
                  <a:pt x="8481885" y="33305"/>
                  <a:pt x="8175004" y="35109"/>
                  <a:pt x="7905788" y="18288"/>
                </a:cubicBezTo>
                <a:cubicBezTo>
                  <a:pt x="7636572" y="1467"/>
                  <a:pt x="7535638" y="7399"/>
                  <a:pt x="7327316" y="18288"/>
                </a:cubicBezTo>
                <a:cubicBezTo>
                  <a:pt x="7118994" y="29177"/>
                  <a:pt x="6978247" y="47205"/>
                  <a:pt x="6748844" y="18288"/>
                </a:cubicBezTo>
                <a:cubicBezTo>
                  <a:pt x="6519441" y="-10629"/>
                  <a:pt x="6459241" y="43308"/>
                  <a:pt x="6170371" y="18288"/>
                </a:cubicBezTo>
                <a:cubicBezTo>
                  <a:pt x="5881501" y="-6732"/>
                  <a:pt x="5736201" y="35971"/>
                  <a:pt x="5591899" y="18288"/>
                </a:cubicBezTo>
                <a:cubicBezTo>
                  <a:pt x="5447597" y="605"/>
                  <a:pt x="4990303" y="20409"/>
                  <a:pt x="4793056" y="18288"/>
                </a:cubicBezTo>
                <a:cubicBezTo>
                  <a:pt x="4595809" y="16167"/>
                  <a:pt x="4271723" y="2909"/>
                  <a:pt x="4104399" y="18288"/>
                </a:cubicBezTo>
                <a:cubicBezTo>
                  <a:pt x="3937075" y="33667"/>
                  <a:pt x="3923235" y="10730"/>
                  <a:pt x="3746297" y="18288"/>
                </a:cubicBezTo>
                <a:cubicBezTo>
                  <a:pt x="3569359" y="25846"/>
                  <a:pt x="3351081" y="24702"/>
                  <a:pt x="3167825" y="18288"/>
                </a:cubicBezTo>
                <a:cubicBezTo>
                  <a:pt x="2984569" y="11874"/>
                  <a:pt x="2708033" y="13293"/>
                  <a:pt x="2368982" y="18288"/>
                </a:cubicBezTo>
                <a:cubicBezTo>
                  <a:pt x="2029931" y="23283"/>
                  <a:pt x="2009060" y="37671"/>
                  <a:pt x="1900695" y="18288"/>
                </a:cubicBezTo>
                <a:cubicBezTo>
                  <a:pt x="1792330" y="-1095"/>
                  <a:pt x="1183178" y="9337"/>
                  <a:pt x="991667" y="18288"/>
                </a:cubicBezTo>
                <a:cubicBezTo>
                  <a:pt x="800156" y="27239"/>
                  <a:pt x="375690" y="34110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1018520" h="18288" stroke="0" extrusionOk="0">
                <a:moveTo>
                  <a:pt x="0" y="0"/>
                </a:moveTo>
                <a:cubicBezTo>
                  <a:pt x="266588" y="-23405"/>
                  <a:pt x="350503" y="-27031"/>
                  <a:pt x="578472" y="0"/>
                </a:cubicBezTo>
                <a:cubicBezTo>
                  <a:pt x="806441" y="27031"/>
                  <a:pt x="803976" y="13604"/>
                  <a:pt x="936574" y="0"/>
                </a:cubicBezTo>
                <a:cubicBezTo>
                  <a:pt x="1069172" y="-13604"/>
                  <a:pt x="1661335" y="-31902"/>
                  <a:pt x="1845602" y="0"/>
                </a:cubicBezTo>
                <a:cubicBezTo>
                  <a:pt x="2029869" y="31902"/>
                  <a:pt x="2273452" y="17005"/>
                  <a:pt x="2424074" y="0"/>
                </a:cubicBezTo>
                <a:cubicBezTo>
                  <a:pt x="2574696" y="-17005"/>
                  <a:pt x="2790864" y="-28133"/>
                  <a:pt x="3002547" y="0"/>
                </a:cubicBezTo>
                <a:cubicBezTo>
                  <a:pt x="3214230" y="28133"/>
                  <a:pt x="3605033" y="-14934"/>
                  <a:pt x="3911575" y="0"/>
                </a:cubicBezTo>
                <a:cubicBezTo>
                  <a:pt x="4218117" y="14934"/>
                  <a:pt x="4198004" y="3604"/>
                  <a:pt x="4379862" y="0"/>
                </a:cubicBezTo>
                <a:cubicBezTo>
                  <a:pt x="4561720" y="-3604"/>
                  <a:pt x="4941151" y="-37368"/>
                  <a:pt x="5288890" y="0"/>
                </a:cubicBezTo>
                <a:cubicBezTo>
                  <a:pt x="5636629" y="37368"/>
                  <a:pt x="6011513" y="-33898"/>
                  <a:pt x="6197918" y="0"/>
                </a:cubicBezTo>
                <a:cubicBezTo>
                  <a:pt x="6384323" y="33898"/>
                  <a:pt x="6555799" y="11241"/>
                  <a:pt x="6886575" y="0"/>
                </a:cubicBezTo>
                <a:cubicBezTo>
                  <a:pt x="7217351" y="-11241"/>
                  <a:pt x="7604472" y="-44614"/>
                  <a:pt x="7795603" y="0"/>
                </a:cubicBezTo>
                <a:cubicBezTo>
                  <a:pt x="7986734" y="44614"/>
                  <a:pt x="8098870" y="-11086"/>
                  <a:pt x="8374075" y="0"/>
                </a:cubicBezTo>
                <a:cubicBezTo>
                  <a:pt x="8649280" y="11086"/>
                  <a:pt x="8701749" y="-25020"/>
                  <a:pt x="8952548" y="0"/>
                </a:cubicBezTo>
                <a:cubicBezTo>
                  <a:pt x="9203347" y="25020"/>
                  <a:pt x="9519297" y="4274"/>
                  <a:pt x="9751390" y="0"/>
                </a:cubicBezTo>
                <a:cubicBezTo>
                  <a:pt x="9983483" y="-4274"/>
                  <a:pt x="10169881" y="16480"/>
                  <a:pt x="10329863" y="0"/>
                </a:cubicBezTo>
                <a:cubicBezTo>
                  <a:pt x="10489845" y="-16480"/>
                  <a:pt x="10750941" y="-9727"/>
                  <a:pt x="11018520" y="0"/>
                </a:cubicBezTo>
                <a:cubicBezTo>
                  <a:pt x="11018113" y="8690"/>
                  <a:pt x="11018366" y="14141"/>
                  <a:pt x="11018520" y="18288"/>
                </a:cubicBezTo>
                <a:cubicBezTo>
                  <a:pt x="10841176" y="-3597"/>
                  <a:pt x="10399304" y="41504"/>
                  <a:pt x="10219677" y="18288"/>
                </a:cubicBezTo>
                <a:cubicBezTo>
                  <a:pt x="10040050" y="-4928"/>
                  <a:pt x="10030762" y="16144"/>
                  <a:pt x="9861575" y="18288"/>
                </a:cubicBezTo>
                <a:cubicBezTo>
                  <a:pt x="9692388" y="20432"/>
                  <a:pt x="9529439" y="40380"/>
                  <a:pt x="9393288" y="18288"/>
                </a:cubicBezTo>
                <a:cubicBezTo>
                  <a:pt x="9257137" y="-3804"/>
                  <a:pt x="8825003" y="25592"/>
                  <a:pt x="8484260" y="18288"/>
                </a:cubicBezTo>
                <a:cubicBezTo>
                  <a:pt x="8143517" y="10984"/>
                  <a:pt x="8082894" y="45968"/>
                  <a:pt x="7795603" y="18288"/>
                </a:cubicBezTo>
                <a:cubicBezTo>
                  <a:pt x="7508312" y="-9392"/>
                  <a:pt x="7466074" y="19486"/>
                  <a:pt x="7327316" y="18288"/>
                </a:cubicBezTo>
                <a:cubicBezTo>
                  <a:pt x="7188558" y="17090"/>
                  <a:pt x="6869645" y="4657"/>
                  <a:pt x="6638658" y="18288"/>
                </a:cubicBezTo>
                <a:cubicBezTo>
                  <a:pt x="6407671" y="31919"/>
                  <a:pt x="6359238" y="35967"/>
                  <a:pt x="6280556" y="18288"/>
                </a:cubicBezTo>
                <a:cubicBezTo>
                  <a:pt x="6201874" y="609"/>
                  <a:pt x="6041216" y="22404"/>
                  <a:pt x="5922455" y="18288"/>
                </a:cubicBezTo>
                <a:cubicBezTo>
                  <a:pt x="5803694" y="14172"/>
                  <a:pt x="5555521" y="48848"/>
                  <a:pt x="5233797" y="18288"/>
                </a:cubicBezTo>
                <a:cubicBezTo>
                  <a:pt x="4912073" y="-12272"/>
                  <a:pt x="4986440" y="-2740"/>
                  <a:pt x="4765510" y="18288"/>
                </a:cubicBezTo>
                <a:cubicBezTo>
                  <a:pt x="4544580" y="39316"/>
                  <a:pt x="4177715" y="18248"/>
                  <a:pt x="3966667" y="18288"/>
                </a:cubicBezTo>
                <a:cubicBezTo>
                  <a:pt x="3755619" y="18328"/>
                  <a:pt x="3664519" y="22387"/>
                  <a:pt x="3498380" y="18288"/>
                </a:cubicBezTo>
                <a:cubicBezTo>
                  <a:pt x="3332241" y="14189"/>
                  <a:pt x="3065858" y="-7524"/>
                  <a:pt x="2699537" y="18288"/>
                </a:cubicBezTo>
                <a:cubicBezTo>
                  <a:pt x="2333216" y="44100"/>
                  <a:pt x="2505666" y="4650"/>
                  <a:pt x="2341436" y="18288"/>
                </a:cubicBezTo>
                <a:cubicBezTo>
                  <a:pt x="2177206" y="31926"/>
                  <a:pt x="1790164" y="19880"/>
                  <a:pt x="1542593" y="18288"/>
                </a:cubicBezTo>
                <a:cubicBezTo>
                  <a:pt x="1295022" y="16696"/>
                  <a:pt x="1218012" y="39325"/>
                  <a:pt x="1074306" y="18288"/>
                </a:cubicBezTo>
                <a:cubicBezTo>
                  <a:pt x="930600" y="-2749"/>
                  <a:pt x="797266" y="24589"/>
                  <a:pt x="716204" y="18288"/>
                </a:cubicBezTo>
                <a:cubicBezTo>
                  <a:pt x="635142" y="11987"/>
                  <a:pt x="344503" y="4139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rgbClr val="3E8DD4"/>
          </a:solidFill>
          <a:ln w="38100" cap="rnd">
            <a:solidFill>
              <a:srgbClr val="3E8DD4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DFAFE0-382F-4DBB-AF18-605DE9318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27 </a:t>
            </a:r>
            <a:r>
              <a:rPr lang="en-US" err="1">
                <a:ea typeface="+mn-lt"/>
                <a:cs typeface="+mn-lt"/>
              </a:rPr>
              <a:t>grudnia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obchodzimy</a:t>
            </a:r>
            <a:r>
              <a:rPr lang="en-US" dirty="0">
                <a:ea typeface="+mn-lt"/>
                <a:cs typeface="+mn-lt"/>
              </a:rPr>
              <a:t> 102 </a:t>
            </a:r>
            <a:r>
              <a:rPr lang="en-US" err="1">
                <a:ea typeface="+mn-lt"/>
                <a:cs typeface="+mn-lt"/>
              </a:rPr>
              <a:t>rocznicę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powstania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wielkopolskiego</a:t>
            </a:r>
            <a:r>
              <a:rPr lang="en-US" dirty="0">
                <a:ea typeface="+mn-lt"/>
                <a:cs typeface="+mn-lt"/>
              </a:rPr>
              <a:t>. Nasi </a:t>
            </a:r>
            <a:r>
              <a:rPr lang="en-US" err="1">
                <a:ea typeface="+mn-lt"/>
                <a:cs typeface="+mn-lt"/>
              </a:rPr>
              <a:t>przodkowie</a:t>
            </a:r>
            <a:r>
              <a:rPr lang="en-US" dirty="0">
                <a:ea typeface="+mn-lt"/>
                <a:cs typeface="+mn-lt"/>
              </a:rPr>
              <a:t> w </a:t>
            </a:r>
            <a:r>
              <a:rPr lang="en-US" err="1">
                <a:ea typeface="+mn-lt"/>
                <a:cs typeface="+mn-lt"/>
              </a:rPr>
              <a:t>tamtych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czasach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dzielnie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walczyli</a:t>
            </a:r>
            <a:r>
              <a:rPr lang="en-US" dirty="0">
                <a:ea typeface="+mn-lt"/>
                <a:cs typeface="+mn-lt"/>
              </a:rPr>
              <a:t> o </a:t>
            </a:r>
            <a:r>
              <a:rPr lang="en-US" err="1">
                <a:ea typeface="+mn-lt"/>
                <a:cs typeface="+mn-lt"/>
              </a:rPr>
              <a:t>powrót</a:t>
            </a:r>
            <a:r>
              <a:rPr lang="en-US" dirty="0">
                <a:ea typeface="+mn-lt"/>
                <a:cs typeface="+mn-lt"/>
              </a:rPr>
              <a:t> Wielkopolski (</a:t>
            </a:r>
            <a:r>
              <a:rPr lang="en-US" err="1">
                <a:ea typeface="+mn-lt"/>
                <a:cs typeface="+mn-lt"/>
              </a:rPr>
              <a:t>która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była</a:t>
            </a:r>
            <a:r>
              <a:rPr lang="en-US" dirty="0">
                <a:ea typeface="+mn-lt"/>
                <a:cs typeface="+mn-lt"/>
              </a:rPr>
              <a:t> pod </a:t>
            </a:r>
            <a:r>
              <a:rPr lang="en-US" err="1">
                <a:ea typeface="+mn-lt"/>
                <a:cs typeface="+mn-lt"/>
              </a:rPr>
              <a:t>zaborem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pruskim</a:t>
            </a:r>
            <a:r>
              <a:rPr lang="en-US" dirty="0">
                <a:ea typeface="+mn-lt"/>
                <a:cs typeface="+mn-lt"/>
              </a:rPr>
              <a:t>) do </a:t>
            </a:r>
            <a:r>
              <a:rPr lang="en-US" err="1">
                <a:ea typeface="+mn-lt"/>
                <a:cs typeface="+mn-lt"/>
              </a:rPr>
              <a:t>Rzeczpospolitej</a:t>
            </a:r>
            <a:r>
              <a:rPr lang="en-US" dirty="0">
                <a:ea typeface="+mn-lt"/>
                <a:cs typeface="+mn-lt"/>
              </a:rPr>
              <a:t> po 123 </a:t>
            </a:r>
            <a:r>
              <a:rPr lang="en-US" err="1">
                <a:ea typeface="+mn-lt"/>
                <a:cs typeface="+mn-lt"/>
              </a:rPr>
              <a:t>latach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zaborów</a:t>
            </a:r>
            <a:r>
              <a:rPr lang="en-US" dirty="0">
                <a:ea typeface="+mn-lt"/>
                <a:cs typeface="+mn-lt"/>
              </a:rPr>
              <a:t>. </a:t>
            </a:r>
            <a:r>
              <a:rPr lang="en-US" err="1">
                <a:ea typeface="+mn-lt"/>
                <a:cs typeface="+mn-lt"/>
              </a:rPr>
              <a:t>Ostatecznie</a:t>
            </a:r>
            <a:r>
              <a:rPr lang="en-US" dirty="0">
                <a:ea typeface="+mn-lt"/>
                <a:cs typeface="+mn-lt"/>
              </a:rPr>
              <a:t> nasi </a:t>
            </a:r>
            <a:r>
              <a:rPr lang="en-US" err="1">
                <a:ea typeface="+mn-lt"/>
                <a:cs typeface="+mn-lt"/>
              </a:rPr>
              <a:t>polscy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powstańcy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wygrali</a:t>
            </a:r>
            <a:r>
              <a:rPr lang="en-US" dirty="0">
                <a:ea typeface="+mn-lt"/>
                <a:cs typeface="+mn-lt"/>
              </a:rPr>
              <a:t> z </a:t>
            </a:r>
            <a:r>
              <a:rPr lang="en-US" err="1">
                <a:ea typeface="+mn-lt"/>
                <a:cs typeface="+mn-lt"/>
              </a:rPr>
              <a:t>Niemcami</a:t>
            </a:r>
            <a:r>
              <a:rPr lang="en-US" dirty="0">
                <a:ea typeface="+mn-lt"/>
                <a:cs typeface="+mn-lt"/>
              </a:rPr>
              <a:t> (z </a:t>
            </a:r>
            <a:r>
              <a:rPr lang="en-US" err="1">
                <a:ea typeface="+mn-lt"/>
                <a:cs typeface="+mn-lt"/>
              </a:rPr>
              <a:t>republiką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Weimarską</a:t>
            </a:r>
            <a:r>
              <a:rPr lang="en-US" dirty="0">
                <a:ea typeface="+mn-lt"/>
                <a:cs typeface="+mn-lt"/>
              </a:rPr>
              <a:t>) za co </a:t>
            </a:r>
            <a:r>
              <a:rPr lang="en-US" err="1">
                <a:ea typeface="+mn-lt"/>
                <a:cs typeface="+mn-lt"/>
              </a:rPr>
              <a:t>im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bardzo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dziękujemy</a:t>
            </a:r>
            <a:r>
              <a:rPr lang="en-US" dirty="0">
                <a:ea typeface="+mn-lt"/>
                <a:cs typeface="+mn-lt"/>
              </a:rPr>
              <a:t>.</a:t>
            </a:r>
            <a:endParaRPr lang="en-US" dirty="0"/>
          </a:p>
        </p:txBody>
      </p:sp>
      <p:pic>
        <p:nvPicPr>
          <p:cNvPr id="12" name="Picture 12">
            <a:extLst>
              <a:ext uri="{FF2B5EF4-FFF2-40B4-BE49-F238E27FC236}">
                <a16:creationId xmlns:a16="http://schemas.microsoft.com/office/drawing/2014/main" id="{44E064DD-0BA7-407C-8027-82410E5CAA1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0869" b="-3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420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8D632-9735-4E36-888C-B5EECC714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ea typeface="+mj-lt"/>
                <a:cs typeface="+mj-lt"/>
              </a:rPr>
              <a:t>PoczĄtek</a:t>
            </a:r>
            <a:r>
              <a:rPr lang="en-US" dirty="0">
                <a:ea typeface="+mj-lt"/>
                <a:cs typeface="+mj-lt"/>
              </a:rPr>
              <a:t> </a:t>
            </a:r>
            <a:r>
              <a:rPr lang="en-US" dirty="0" err="1">
                <a:ea typeface="+mj-lt"/>
                <a:cs typeface="+mj-lt"/>
              </a:rPr>
              <a:t>powstania</a:t>
            </a:r>
            <a:r>
              <a:rPr lang="en-US" dirty="0">
                <a:ea typeface="+mj-lt"/>
                <a:cs typeface="+mj-lt"/>
              </a:rPr>
              <a:t> </a:t>
            </a:r>
            <a:r>
              <a:rPr lang="en-US" dirty="0" err="1">
                <a:ea typeface="+mj-lt"/>
                <a:cs typeface="+mj-lt"/>
              </a:rPr>
              <a:t>i</a:t>
            </a:r>
            <a:r>
              <a:rPr lang="en-US" dirty="0">
                <a:ea typeface="+mj-lt"/>
                <a:cs typeface="+mj-lt"/>
              </a:rPr>
              <a:t> </a:t>
            </a:r>
            <a:r>
              <a:rPr lang="en-US" dirty="0" err="1">
                <a:ea typeface="+mj-lt"/>
                <a:cs typeface="+mj-lt"/>
              </a:rPr>
              <a:t>jego</a:t>
            </a:r>
            <a:r>
              <a:rPr lang="en-US" dirty="0">
                <a:ea typeface="+mj-lt"/>
                <a:cs typeface="+mj-lt"/>
              </a:rPr>
              <a:t> </a:t>
            </a:r>
            <a:r>
              <a:rPr lang="en-US" dirty="0" err="1">
                <a:ea typeface="+mj-lt"/>
                <a:cs typeface="+mj-lt"/>
              </a:rPr>
              <a:t>przebieg</a:t>
            </a:r>
            <a:endParaRPr lang="en-US" dirty="0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97FAFE-EBAF-4517-9CFF-30F69892AD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Samo powstanie wybuchło 27 grudnia 1918 roku w Poznaniu, podczas wizyty powrotnej Ignacego Jana Paderewskiego ( był on polskim pianistą, kompozytorem, działaczem niepodległościowym oraz mężem stanu i polityki. Swoim powrotem miał na celu załagodzenie sporów, jakie toczyły się między narodowcami a socjalistami), który do Poznania przybył już 26 grudnia. Tego dnia Paderewski wygłosił przemowę do swoich rodaków pod hotelem „Bazar”. Następnego dnia na ulicy Świętego Marcina Niemcy rozpoczęli swoje działania przeciw Polsce, a mianowicie zrywali polskie i koalicyjne flagi, napadali na polskie instytucje (w wyniku tego doszło do zamieszek, dzięki którym walka się wywiązała, podjęta później przez Oddziały kierowane przez Polską Organizację Wojskową Zaboru Pruskiego. Na szczęście w krótkim czasie nasi dzielni polscy powstańcy opanowali całą Prowincję Poznańską prócz następujących miast: Bydgoszcz, </a:t>
            </a:r>
            <a:r>
              <a:rPr lang="en-US" dirty="0" err="1">
                <a:ea typeface="+mn-lt"/>
                <a:cs typeface="+mn-lt"/>
              </a:rPr>
              <a:t>Piła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Leszno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i</a:t>
            </a:r>
            <a:r>
              <a:rPr lang="en-US" dirty="0">
                <a:ea typeface="+mn-lt"/>
                <a:cs typeface="+mn-lt"/>
              </a:rPr>
              <a:t> Rawicz.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435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ED1D94F-BC8C-4ABD-9133-E5FE8FD01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B9E0A875-32CC-4799-A335-68DB51682D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35605" b="8145"/>
          <a:stretch/>
        </p:blipFill>
        <p:spPr>
          <a:xfrm>
            <a:off x="20" y="10"/>
            <a:ext cx="12191980" cy="68579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66373EB-9A6B-4375-9564-C2F3AB98C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5512" y="494951"/>
            <a:ext cx="4023360" cy="5722227"/>
          </a:xfrm>
        </p:spPr>
        <p:txBody>
          <a:bodyPr>
            <a:normAutofit/>
          </a:bodyPr>
          <a:lstStyle/>
          <a:p>
            <a:r>
              <a:rPr lang="en-US" sz="7200">
                <a:ea typeface="+mj-lt"/>
                <a:cs typeface="+mj-lt"/>
              </a:rPr>
              <a:t>Koniec powstania</a:t>
            </a:r>
            <a:endParaRPr lang="en-US" sz="72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16FE6D-8B87-4308-99EA-8368BFD59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850392"/>
            <a:ext cx="5824728" cy="500176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dirty="0" err="1">
                <a:ea typeface="+mn-lt"/>
                <a:cs typeface="+mn-lt"/>
              </a:rPr>
              <a:t>Powstanie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zakończyło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się</a:t>
            </a:r>
            <a:r>
              <a:rPr lang="en-US" dirty="0">
                <a:ea typeface="+mn-lt"/>
                <a:cs typeface="+mn-lt"/>
              </a:rPr>
              <a:t> 16 </a:t>
            </a:r>
            <a:r>
              <a:rPr lang="en-US" dirty="0" err="1">
                <a:ea typeface="+mn-lt"/>
                <a:cs typeface="+mn-lt"/>
              </a:rPr>
              <a:t>lutego</a:t>
            </a:r>
            <a:r>
              <a:rPr lang="en-US" dirty="0">
                <a:ea typeface="+mn-lt"/>
                <a:cs typeface="+mn-lt"/>
              </a:rPr>
              <a:t> 1919 </a:t>
            </a:r>
            <a:r>
              <a:rPr lang="en-US" dirty="0" err="1">
                <a:ea typeface="+mn-lt"/>
                <a:cs typeface="+mn-lt"/>
              </a:rPr>
              <a:t>roku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rozejmem</a:t>
            </a:r>
            <a:r>
              <a:rPr lang="en-US" dirty="0">
                <a:ea typeface="+mn-lt"/>
                <a:cs typeface="+mn-lt"/>
              </a:rPr>
              <a:t> w </a:t>
            </a:r>
            <a:r>
              <a:rPr lang="en-US" dirty="0" err="1">
                <a:ea typeface="+mn-lt"/>
                <a:cs typeface="+mn-lt"/>
              </a:rPr>
              <a:t>Trewirze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zawartym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między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Ententą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Republiką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Weimarską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który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rozszerzał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na</a:t>
            </a:r>
            <a:r>
              <a:rPr lang="en-US" dirty="0">
                <a:ea typeface="+mn-lt"/>
                <a:cs typeface="+mn-lt"/>
              </a:rPr>
              <a:t> front </a:t>
            </a:r>
            <a:r>
              <a:rPr lang="en-US" dirty="0" err="1">
                <a:ea typeface="+mn-lt"/>
                <a:cs typeface="+mn-lt"/>
              </a:rPr>
              <a:t>powstańczy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zasady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rozejmu</a:t>
            </a:r>
            <a:r>
              <a:rPr lang="en-US" dirty="0">
                <a:ea typeface="+mn-lt"/>
                <a:cs typeface="+mn-lt"/>
              </a:rPr>
              <a:t> w Compiègne </a:t>
            </a:r>
            <a:r>
              <a:rPr lang="en-US" dirty="0" err="1">
                <a:ea typeface="+mn-lt"/>
                <a:cs typeface="+mn-lt"/>
              </a:rPr>
              <a:t>uzgodnionego</a:t>
            </a:r>
            <a:r>
              <a:rPr lang="en-US" dirty="0">
                <a:ea typeface="+mn-lt"/>
                <a:cs typeface="+mn-lt"/>
              </a:rPr>
              <a:t> 11 </a:t>
            </a:r>
            <a:r>
              <a:rPr lang="en-US" dirty="0" err="1">
                <a:ea typeface="+mn-lt"/>
                <a:cs typeface="+mn-lt"/>
              </a:rPr>
              <a:t>listopada</a:t>
            </a:r>
            <a:r>
              <a:rPr lang="en-US" dirty="0">
                <a:ea typeface="+mn-lt"/>
                <a:cs typeface="+mn-lt"/>
              </a:rPr>
              <a:t> 1918 </a:t>
            </a:r>
            <a:r>
              <a:rPr lang="en-US" dirty="0" err="1">
                <a:ea typeface="+mn-lt"/>
                <a:cs typeface="+mn-lt"/>
              </a:rPr>
              <a:t>roku</a:t>
            </a:r>
            <a:r>
              <a:rPr lang="en-US" dirty="0">
                <a:ea typeface="+mn-lt"/>
                <a:cs typeface="+mn-lt"/>
              </a:rPr>
              <a:t> o </a:t>
            </a:r>
            <a:r>
              <a:rPr lang="en-US" dirty="0" err="1">
                <a:ea typeface="+mn-lt"/>
                <a:cs typeface="+mn-lt"/>
              </a:rPr>
              <a:t>godzinie</a:t>
            </a:r>
            <a:r>
              <a:rPr lang="en-US" dirty="0">
                <a:ea typeface="+mn-lt"/>
                <a:cs typeface="+mn-lt"/>
              </a:rPr>
              <a:t> 5:12 </a:t>
            </a:r>
            <a:r>
              <a:rPr lang="en-US" dirty="0" err="1">
                <a:ea typeface="+mn-lt"/>
                <a:cs typeface="+mn-lt"/>
              </a:rPr>
              <a:t>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podpisanego</a:t>
            </a:r>
            <a:r>
              <a:rPr lang="en-US" dirty="0">
                <a:ea typeface="+mn-lt"/>
                <a:cs typeface="+mn-lt"/>
              </a:rPr>
              <a:t> o </a:t>
            </a:r>
            <a:r>
              <a:rPr lang="en-US" dirty="0" err="1">
                <a:ea typeface="+mn-lt"/>
                <a:cs typeface="+mn-lt"/>
              </a:rPr>
              <a:t>godzinie</a:t>
            </a:r>
            <a:r>
              <a:rPr lang="en-US" dirty="0">
                <a:ea typeface="+mn-lt"/>
                <a:cs typeface="+mn-lt"/>
              </a:rPr>
              <a:t> 5:20, </a:t>
            </a:r>
            <a:r>
              <a:rPr lang="en-US" dirty="0" err="1">
                <a:ea typeface="+mn-lt"/>
                <a:cs typeface="+mn-lt"/>
              </a:rPr>
              <a:t>który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kończył</a:t>
            </a:r>
            <a:r>
              <a:rPr lang="en-US" dirty="0">
                <a:ea typeface="+mn-lt"/>
                <a:cs typeface="+mn-lt"/>
              </a:rPr>
              <a:t> I </a:t>
            </a:r>
            <a:r>
              <a:rPr lang="en-US" dirty="0" err="1">
                <a:ea typeface="+mn-lt"/>
                <a:cs typeface="+mn-lt"/>
              </a:rPr>
              <a:t>wojnę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światową</a:t>
            </a:r>
            <a:r>
              <a:rPr lang="en-US" dirty="0">
                <a:ea typeface="+mn-lt"/>
                <a:cs typeface="+mn-lt"/>
              </a:rPr>
              <a:t>.</a:t>
            </a:r>
            <a:endParaRPr lang="en-US" dirty="0"/>
          </a:p>
        </p:txBody>
      </p:sp>
      <p:sp>
        <p:nvSpPr>
          <p:cNvPr id="11" name="sketchy content container">
            <a:extLst>
              <a:ext uri="{FF2B5EF4-FFF2-40B4-BE49-F238E27FC236}">
                <a16:creationId xmlns:a16="http://schemas.microsoft.com/office/drawing/2014/main" id="{65C49067-A40C-4881-A0C6-21B612551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75" y="494951"/>
            <a:ext cx="6229604" cy="5722227"/>
          </a:xfrm>
          <a:custGeom>
            <a:avLst/>
            <a:gdLst>
              <a:gd name="connsiteX0" fmla="*/ 0 w 6229604"/>
              <a:gd name="connsiteY0" fmla="*/ 0 h 5722227"/>
              <a:gd name="connsiteX1" fmla="*/ 629882 w 6229604"/>
              <a:gd name="connsiteY1" fmla="*/ 0 h 5722227"/>
              <a:gd name="connsiteX2" fmla="*/ 1135172 w 6229604"/>
              <a:gd name="connsiteY2" fmla="*/ 0 h 5722227"/>
              <a:gd name="connsiteX3" fmla="*/ 1951943 w 6229604"/>
              <a:gd name="connsiteY3" fmla="*/ 0 h 5722227"/>
              <a:gd name="connsiteX4" fmla="*/ 2581825 w 6229604"/>
              <a:gd name="connsiteY4" fmla="*/ 0 h 5722227"/>
              <a:gd name="connsiteX5" fmla="*/ 3211707 w 6229604"/>
              <a:gd name="connsiteY5" fmla="*/ 0 h 5722227"/>
              <a:gd name="connsiteX6" fmla="*/ 4028477 w 6229604"/>
              <a:gd name="connsiteY6" fmla="*/ 0 h 5722227"/>
              <a:gd name="connsiteX7" fmla="*/ 4596063 w 6229604"/>
              <a:gd name="connsiteY7" fmla="*/ 0 h 5722227"/>
              <a:gd name="connsiteX8" fmla="*/ 5412834 w 6229604"/>
              <a:gd name="connsiteY8" fmla="*/ 0 h 5722227"/>
              <a:gd name="connsiteX9" fmla="*/ 6229604 w 6229604"/>
              <a:gd name="connsiteY9" fmla="*/ 0 h 5722227"/>
              <a:gd name="connsiteX10" fmla="*/ 6229604 w 6229604"/>
              <a:gd name="connsiteY10" fmla="*/ 635803 h 5722227"/>
              <a:gd name="connsiteX11" fmla="*/ 6229604 w 6229604"/>
              <a:gd name="connsiteY11" fmla="*/ 1271606 h 5722227"/>
              <a:gd name="connsiteX12" fmla="*/ 6229604 w 6229604"/>
              <a:gd name="connsiteY12" fmla="*/ 1964631 h 5722227"/>
              <a:gd name="connsiteX13" fmla="*/ 6229604 w 6229604"/>
              <a:gd name="connsiteY13" fmla="*/ 2428767 h 5722227"/>
              <a:gd name="connsiteX14" fmla="*/ 6229604 w 6229604"/>
              <a:gd name="connsiteY14" fmla="*/ 3064570 h 5722227"/>
              <a:gd name="connsiteX15" fmla="*/ 6229604 w 6229604"/>
              <a:gd name="connsiteY15" fmla="*/ 3700373 h 5722227"/>
              <a:gd name="connsiteX16" fmla="*/ 6229604 w 6229604"/>
              <a:gd name="connsiteY16" fmla="*/ 4336176 h 5722227"/>
              <a:gd name="connsiteX17" fmla="*/ 6229604 w 6229604"/>
              <a:gd name="connsiteY17" fmla="*/ 5029202 h 5722227"/>
              <a:gd name="connsiteX18" fmla="*/ 6229604 w 6229604"/>
              <a:gd name="connsiteY18" fmla="*/ 5722227 h 5722227"/>
              <a:gd name="connsiteX19" fmla="*/ 5475130 w 6229604"/>
              <a:gd name="connsiteY19" fmla="*/ 5722227 h 5722227"/>
              <a:gd name="connsiteX20" fmla="*/ 4907544 w 6229604"/>
              <a:gd name="connsiteY20" fmla="*/ 5722227 h 5722227"/>
              <a:gd name="connsiteX21" fmla="*/ 4090773 w 6229604"/>
              <a:gd name="connsiteY21" fmla="*/ 5722227 h 5722227"/>
              <a:gd name="connsiteX22" fmla="*/ 3398595 w 6229604"/>
              <a:gd name="connsiteY22" fmla="*/ 5722227 h 5722227"/>
              <a:gd name="connsiteX23" fmla="*/ 2831009 w 6229604"/>
              <a:gd name="connsiteY23" fmla="*/ 5722227 h 5722227"/>
              <a:gd name="connsiteX24" fmla="*/ 2138831 w 6229604"/>
              <a:gd name="connsiteY24" fmla="*/ 5722227 h 5722227"/>
              <a:gd name="connsiteX25" fmla="*/ 1633541 w 6229604"/>
              <a:gd name="connsiteY25" fmla="*/ 5722227 h 5722227"/>
              <a:gd name="connsiteX26" fmla="*/ 1128251 w 6229604"/>
              <a:gd name="connsiteY26" fmla="*/ 5722227 h 5722227"/>
              <a:gd name="connsiteX27" fmla="*/ 0 w 6229604"/>
              <a:gd name="connsiteY27" fmla="*/ 5722227 h 5722227"/>
              <a:gd name="connsiteX28" fmla="*/ 0 w 6229604"/>
              <a:gd name="connsiteY28" fmla="*/ 5200869 h 5722227"/>
              <a:gd name="connsiteX29" fmla="*/ 0 w 6229604"/>
              <a:gd name="connsiteY29" fmla="*/ 4450621 h 5722227"/>
              <a:gd name="connsiteX30" fmla="*/ 0 w 6229604"/>
              <a:gd name="connsiteY30" fmla="*/ 3872040 h 5722227"/>
              <a:gd name="connsiteX31" fmla="*/ 0 w 6229604"/>
              <a:gd name="connsiteY31" fmla="*/ 3407904 h 5722227"/>
              <a:gd name="connsiteX32" fmla="*/ 0 w 6229604"/>
              <a:gd name="connsiteY32" fmla="*/ 2714879 h 5722227"/>
              <a:gd name="connsiteX33" fmla="*/ 0 w 6229604"/>
              <a:gd name="connsiteY33" fmla="*/ 2193520 h 5722227"/>
              <a:gd name="connsiteX34" fmla="*/ 0 w 6229604"/>
              <a:gd name="connsiteY34" fmla="*/ 1500495 h 5722227"/>
              <a:gd name="connsiteX35" fmla="*/ 0 w 6229604"/>
              <a:gd name="connsiteY35" fmla="*/ 750248 h 5722227"/>
              <a:gd name="connsiteX36" fmla="*/ 0 w 6229604"/>
              <a:gd name="connsiteY36" fmla="*/ 0 h 5722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229604" h="5722227" extrusionOk="0">
                <a:moveTo>
                  <a:pt x="0" y="0"/>
                </a:moveTo>
                <a:cubicBezTo>
                  <a:pt x="134765" y="733"/>
                  <a:pt x="359555" y="-15387"/>
                  <a:pt x="629882" y="0"/>
                </a:cubicBezTo>
                <a:cubicBezTo>
                  <a:pt x="900209" y="15387"/>
                  <a:pt x="965450" y="15937"/>
                  <a:pt x="1135172" y="0"/>
                </a:cubicBezTo>
                <a:cubicBezTo>
                  <a:pt x="1304894" y="-15937"/>
                  <a:pt x="1787212" y="10921"/>
                  <a:pt x="1951943" y="0"/>
                </a:cubicBezTo>
                <a:cubicBezTo>
                  <a:pt x="2116674" y="-10921"/>
                  <a:pt x="2378222" y="13313"/>
                  <a:pt x="2581825" y="0"/>
                </a:cubicBezTo>
                <a:cubicBezTo>
                  <a:pt x="2785428" y="-13313"/>
                  <a:pt x="2915218" y="19972"/>
                  <a:pt x="3211707" y="0"/>
                </a:cubicBezTo>
                <a:cubicBezTo>
                  <a:pt x="3508196" y="-19972"/>
                  <a:pt x="3832828" y="-34359"/>
                  <a:pt x="4028477" y="0"/>
                </a:cubicBezTo>
                <a:cubicBezTo>
                  <a:pt x="4224126" y="34359"/>
                  <a:pt x="4361257" y="4467"/>
                  <a:pt x="4596063" y="0"/>
                </a:cubicBezTo>
                <a:cubicBezTo>
                  <a:pt x="4830869" y="-4467"/>
                  <a:pt x="5091403" y="-7365"/>
                  <a:pt x="5412834" y="0"/>
                </a:cubicBezTo>
                <a:cubicBezTo>
                  <a:pt x="5734265" y="7365"/>
                  <a:pt x="6034988" y="-26786"/>
                  <a:pt x="6229604" y="0"/>
                </a:cubicBezTo>
                <a:cubicBezTo>
                  <a:pt x="6208296" y="256153"/>
                  <a:pt x="6219810" y="335049"/>
                  <a:pt x="6229604" y="635803"/>
                </a:cubicBezTo>
                <a:cubicBezTo>
                  <a:pt x="6239398" y="936557"/>
                  <a:pt x="6230184" y="1092448"/>
                  <a:pt x="6229604" y="1271606"/>
                </a:cubicBezTo>
                <a:cubicBezTo>
                  <a:pt x="6229024" y="1450764"/>
                  <a:pt x="6217841" y="1797531"/>
                  <a:pt x="6229604" y="1964631"/>
                </a:cubicBezTo>
                <a:cubicBezTo>
                  <a:pt x="6241367" y="2131731"/>
                  <a:pt x="6220367" y="2235822"/>
                  <a:pt x="6229604" y="2428767"/>
                </a:cubicBezTo>
                <a:cubicBezTo>
                  <a:pt x="6238841" y="2621712"/>
                  <a:pt x="6220929" y="2925917"/>
                  <a:pt x="6229604" y="3064570"/>
                </a:cubicBezTo>
                <a:cubicBezTo>
                  <a:pt x="6238279" y="3203223"/>
                  <a:pt x="6256755" y="3501958"/>
                  <a:pt x="6229604" y="3700373"/>
                </a:cubicBezTo>
                <a:cubicBezTo>
                  <a:pt x="6202453" y="3898788"/>
                  <a:pt x="6201714" y="4046823"/>
                  <a:pt x="6229604" y="4336176"/>
                </a:cubicBezTo>
                <a:cubicBezTo>
                  <a:pt x="6257494" y="4625529"/>
                  <a:pt x="6258821" y="4774033"/>
                  <a:pt x="6229604" y="5029202"/>
                </a:cubicBezTo>
                <a:cubicBezTo>
                  <a:pt x="6200387" y="5284371"/>
                  <a:pt x="6233334" y="5383875"/>
                  <a:pt x="6229604" y="5722227"/>
                </a:cubicBezTo>
                <a:cubicBezTo>
                  <a:pt x="6016393" y="5707881"/>
                  <a:pt x="5684528" y="5751176"/>
                  <a:pt x="5475130" y="5722227"/>
                </a:cubicBezTo>
                <a:cubicBezTo>
                  <a:pt x="5265732" y="5693278"/>
                  <a:pt x="5082862" y="5732690"/>
                  <a:pt x="4907544" y="5722227"/>
                </a:cubicBezTo>
                <a:cubicBezTo>
                  <a:pt x="4732226" y="5711764"/>
                  <a:pt x="4474837" y="5716289"/>
                  <a:pt x="4090773" y="5722227"/>
                </a:cubicBezTo>
                <a:cubicBezTo>
                  <a:pt x="3706709" y="5728165"/>
                  <a:pt x="3645902" y="5723973"/>
                  <a:pt x="3398595" y="5722227"/>
                </a:cubicBezTo>
                <a:cubicBezTo>
                  <a:pt x="3151288" y="5720481"/>
                  <a:pt x="3001606" y="5732695"/>
                  <a:pt x="2831009" y="5722227"/>
                </a:cubicBezTo>
                <a:cubicBezTo>
                  <a:pt x="2660412" y="5711759"/>
                  <a:pt x="2424161" y="5689878"/>
                  <a:pt x="2138831" y="5722227"/>
                </a:cubicBezTo>
                <a:cubicBezTo>
                  <a:pt x="1853501" y="5754576"/>
                  <a:pt x="1788223" y="5720540"/>
                  <a:pt x="1633541" y="5722227"/>
                </a:cubicBezTo>
                <a:cubicBezTo>
                  <a:pt x="1478859" y="5723915"/>
                  <a:pt x="1324151" y="5739059"/>
                  <a:pt x="1128251" y="5722227"/>
                </a:cubicBezTo>
                <a:cubicBezTo>
                  <a:pt x="932351" y="5705396"/>
                  <a:pt x="522340" y="5691488"/>
                  <a:pt x="0" y="5722227"/>
                </a:cubicBezTo>
                <a:cubicBezTo>
                  <a:pt x="-8445" y="5596771"/>
                  <a:pt x="-11215" y="5344833"/>
                  <a:pt x="0" y="5200869"/>
                </a:cubicBezTo>
                <a:cubicBezTo>
                  <a:pt x="11215" y="5056905"/>
                  <a:pt x="20310" y="4693766"/>
                  <a:pt x="0" y="4450621"/>
                </a:cubicBezTo>
                <a:cubicBezTo>
                  <a:pt x="-20310" y="4207476"/>
                  <a:pt x="817" y="4075053"/>
                  <a:pt x="0" y="3872040"/>
                </a:cubicBezTo>
                <a:cubicBezTo>
                  <a:pt x="-817" y="3669027"/>
                  <a:pt x="-21729" y="3595882"/>
                  <a:pt x="0" y="3407904"/>
                </a:cubicBezTo>
                <a:cubicBezTo>
                  <a:pt x="21729" y="3219926"/>
                  <a:pt x="-30605" y="3052469"/>
                  <a:pt x="0" y="2714879"/>
                </a:cubicBezTo>
                <a:cubicBezTo>
                  <a:pt x="30605" y="2377289"/>
                  <a:pt x="-16081" y="2430808"/>
                  <a:pt x="0" y="2193520"/>
                </a:cubicBezTo>
                <a:cubicBezTo>
                  <a:pt x="16081" y="1956232"/>
                  <a:pt x="18120" y="1817979"/>
                  <a:pt x="0" y="1500495"/>
                </a:cubicBezTo>
                <a:cubicBezTo>
                  <a:pt x="-18120" y="1183011"/>
                  <a:pt x="23969" y="972269"/>
                  <a:pt x="0" y="750248"/>
                </a:cubicBezTo>
                <a:cubicBezTo>
                  <a:pt x="-23969" y="528227"/>
                  <a:pt x="-3769" y="358360"/>
                  <a:pt x="0" y="0"/>
                </a:cubicBezTo>
                <a:close/>
              </a:path>
            </a:pathLst>
          </a:custGeom>
          <a:noFill/>
          <a:ln w="25400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5993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heel spokes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8">
            <a:extLst>
              <a:ext uri="{FF2B5EF4-FFF2-40B4-BE49-F238E27FC236}">
                <a16:creationId xmlns:a16="http://schemas.microsoft.com/office/drawing/2014/main" id="{A8908DB7-C3A6-4FCB-9820-CEE02B398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4B0085-C2F5-4BC1-A9EB-596FB740A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823"/>
            <a:ext cx="3419856" cy="5583148"/>
          </a:xfrm>
        </p:spPr>
        <p:txBody>
          <a:bodyPr anchor="ctr">
            <a:normAutofit/>
          </a:bodyPr>
          <a:lstStyle/>
          <a:p>
            <a:r>
              <a:rPr lang="en-US" sz="6000">
                <a:ea typeface="+mj-lt"/>
                <a:cs typeface="+mj-lt"/>
              </a:rPr>
              <a:t>Polski łup wojenny</a:t>
            </a:r>
            <a:endParaRPr lang="en-US" sz="600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0" name="Ink 10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5755403" y="4884261"/>
              <a:ext cx="360" cy="2160"/>
            </p14:xfrm>
          </p:contentPart>
        </mc:Choice>
        <mc:Fallback>
          <p:pic>
            <p:nvPicPr>
              <p:cNvPr id="10" name="Ink 10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37403" y="4868832"/>
                <a:ext cx="36000" cy="32709"/>
              </a:xfrm>
              <a:prstGeom prst="rect">
                <a:avLst/>
              </a:prstGeom>
            </p:spPr>
          </p:pic>
        </mc:Fallback>
      </mc:AlternateContent>
      <p:sp>
        <p:nvSpPr>
          <p:cNvPr id="12" name="Rectangle 22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71092" y="1557877"/>
            <a:ext cx="18288" cy="3749040"/>
          </a:xfrm>
          <a:custGeom>
            <a:avLst/>
            <a:gdLst>
              <a:gd name="connsiteX0" fmla="*/ 0 w 18288"/>
              <a:gd name="connsiteY0" fmla="*/ 0 h 3749040"/>
              <a:gd name="connsiteX1" fmla="*/ 18288 w 18288"/>
              <a:gd name="connsiteY1" fmla="*/ 0 h 3749040"/>
              <a:gd name="connsiteX2" fmla="*/ 18288 w 18288"/>
              <a:gd name="connsiteY2" fmla="*/ 662330 h 3749040"/>
              <a:gd name="connsiteX3" fmla="*/ 18288 w 18288"/>
              <a:gd name="connsiteY3" fmla="*/ 1174699 h 3749040"/>
              <a:gd name="connsiteX4" fmla="*/ 18288 w 18288"/>
              <a:gd name="connsiteY4" fmla="*/ 1724558 h 3749040"/>
              <a:gd name="connsiteX5" fmla="*/ 18288 w 18288"/>
              <a:gd name="connsiteY5" fmla="*/ 2424379 h 3749040"/>
              <a:gd name="connsiteX6" fmla="*/ 18288 w 18288"/>
              <a:gd name="connsiteY6" fmla="*/ 3049219 h 3749040"/>
              <a:gd name="connsiteX7" fmla="*/ 18288 w 18288"/>
              <a:gd name="connsiteY7" fmla="*/ 3749040 h 3749040"/>
              <a:gd name="connsiteX8" fmla="*/ 0 w 18288"/>
              <a:gd name="connsiteY8" fmla="*/ 3749040 h 3749040"/>
              <a:gd name="connsiteX9" fmla="*/ 0 w 18288"/>
              <a:gd name="connsiteY9" fmla="*/ 3236671 h 3749040"/>
              <a:gd name="connsiteX10" fmla="*/ 0 w 18288"/>
              <a:gd name="connsiteY10" fmla="*/ 2536850 h 3749040"/>
              <a:gd name="connsiteX11" fmla="*/ 0 w 18288"/>
              <a:gd name="connsiteY11" fmla="*/ 1874520 h 3749040"/>
              <a:gd name="connsiteX12" fmla="*/ 0 w 18288"/>
              <a:gd name="connsiteY12" fmla="*/ 1362151 h 3749040"/>
              <a:gd name="connsiteX13" fmla="*/ 0 w 18288"/>
              <a:gd name="connsiteY13" fmla="*/ 774802 h 3749040"/>
              <a:gd name="connsiteX14" fmla="*/ 0 w 18288"/>
              <a:gd name="connsiteY14" fmla="*/ 0 h 374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288" h="3749040" fill="none" extrusionOk="0">
                <a:moveTo>
                  <a:pt x="0" y="0"/>
                </a:moveTo>
                <a:cubicBezTo>
                  <a:pt x="8690" y="407"/>
                  <a:pt x="14141" y="154"/>
                  <a:pt x="18288" y="0"/>
                </a:cubicBezTo>
                <a:cubicBezTo>
                  <a:pt x="34838" y="143586"/>
                  <a:pt x="-11860" y="333097"/>
                  <a:pt x="18288" y="662330"/>
                </a:cubicBezTo>
                <a:cubicBezTo>
                  <a:pt x="48436" y="991563"/>
                  <a:pt x="32813" y="1046681"/>
                  <a:pt x="18288" y="1174699"/>
                </a:cubicBezTo>
                <a:cubicBezTo>
                  <a:pt x="3763" y="1302717"/>
                  <a:pt x="40974" y="1467838"/>
                  <a:pt x="18288" y="1724558"/>
                </a:cubicBezTo>
                <a:cubicBezTo>
                  <a:pt x="-4398" y="1981278"/>
                  <a:pt x="36650" y="2215729"/>
                  <a:pt x="18288" y="2424379"/>
                </a:cubicBezTo>
                <a:cubicBezTo>
                  <a:pt x="-74" y="2633029"/>
                  <a:pt x="-9881" y="2874703"/>
                  <a:pt x="18288" y="3049219"/>
                </a:cubicBezTo>
                <a:cubicBezTo>
                  <a:pt x="46457" y="3223735"/>
                  <a:pt x="4078" y="3453850"/>
                  <a:pt x="18288" y="3749040"/>
                </a:cubicBezTo>
                <a:cubicBezTo>
                  <a:pt x="14465" y="3749751"/>
                  <a:pt x="7675" y="3748271"/>
                  <a:pt x="0" y="3749040"/>
                </a:cubicBezTo>
                <a:cubicBezTo>
                  <a:pt x="19669" y="3507959"/>
                  <a:pt x="-9883" y="3339386"/>
                  <a:pt x="0" y="3236671"/>
                </a:cubicBezTo>
                <a:cubicBezTo>
                  <a:pt x="9883" y="3133956"/>
                  <a:pt x="26871" y="2857214"/>
                  <a:pt x="0" y="2536850"/>
                </a:cubicBezTo>
                <a:cubicBezTo>
                  <a:pt x="-26871" y="2216486"/>
                  <a:pt x="4790" y="2156616"/>
                  <a:pt x="0" y="1874520"/>
                </a:cubicBezTo>
                <a:cubicBezTo>
                  <a:pt x="-4790" y="1592424"/>
                  <a:pt x="-3117" y="1558688"/>
                  <a:pt x="0" y="1362151"/>
                </a:cubicBezTo>
                <a:cubicBezTo>
                  <a:pt x="3117" y="1165614"/>
                  <a:pt x="16802" y="1045125"/>
                  <a:pt x="0" y="774802"/>
                </a:cubicBezTo>
                <a:cubicBezTo>
                  <a:pt x="-16802" y="504479"/>
                  <a:pt x="-29640" y="377701"/>
                  <a:pt x="0" y="0"/>
                </a:cubicBezTo>
                <a:close/>
              </a:path>
              <a:path w="18288" h="3749040" stroke="0" extrusionOk="0">
                <a:moveTo>
                  <a:pt x="0" y="0"/>
                </a:moveTo>
                <a:cubicBezTo>
                  <a:pt x="5341" y="9"/>
                  <a:pt x="11148" y="-611"/>
                  <a:pt x="18288" y="0"/>
                </a:cubicBezTo>
                <a:cubicBezTo>
                  <a:pt x="33352" y="227288"/>
                  <a:pt x="30894" y="278824"/>
                  <a:pt x="18288" y="512369"/>
                </a:cubicBezTo>
                <a:cubicBezTo>
                  <a:pt x="5682" y="745914"/>
                  <a:pt x="53060" y="998220"/>
                  <a:pt x="18288" y="1212190"/>
                </a:cubicBezTo>
                <a:cubicBezTo>
                  <a:pt x="-16484" y="1426160"/>
                  <a:pt x="35474" y="1585099"/>
                  <a:pt x="18288" y="1837030"/>
                </a:cubicBezTo>
                <a:cubicBezTo>
                  <a:pt x="1102" y="2088961"/>
                  <a:pt x="16704" y="2251948"/>
                  <a:pt x="18288" y="2386889"/>
                </a:cubicBezTo>
                <a:cubicBezTo>
                  <a:pt x="19872" y="2521830"/>
                  <a:pt x="5902" y="2679005"/>
                  <a:pt x="18288" y="2936748"/>
                </a:cubicBezTo>
                <a:cubicBezTo>
                  <a:pt x="30674" y="3194491"/>
                  <a:pt x="13809" y="3416052"/>
                  <a:pt x="18288" y="3749040"/>
                </a:cubicBezTo>
                <a:cubicBezTo>
                  <a:pt x="9729" y="3749861"/>
                  <a:pt x="3965" y="3749683"/>
                  <a:pt x="0" y="3749040"/>
                </a:cubicBezTo>
                <a:cubicBezTo>
                  <a:pt x="-10152" y="3632102"/>
                  <a:pt x="-5013" y="3340136"/>
                  <a:pt x="0" y="3236671"/>
                </a:cubicBezTo>
                <a:cubicBezTo>
                  <a:pt x="5013" y="3133206"/>
                  <a:pt x="-27249" y="2814766"/>
                  <a:pt x="0" y="2649322"/>
                </a:cubicBezTo>
                <a:cubicBezTo>
                  <a:pt x="27249" y="2483878"/>
                  <a:pt x="8506" y="2308131"/>
                  <a:pt x="0" y="2061972"/>
                </a:cubicBezTo>
                <a:cubicBezTo>
                  <a:pt x="-8506" y="1815813"/>
                  <a:pt x="-14267" y="1574470"/>
                  <a:pt x="0" y="1399642"/>
                </a:cubicBezTo>
                <a:cubicBezTo>
                  <a:pt x="14267" y="1224814"/>
                  <a:pt x="-24839" y="1011862"/>
                  <a:pt x="0" y="812292"/>
                </a:cubicBezTo>
                <a:cubicBezTo>
                  <a:pt x="24839" y="612722"/>
                  <a:pt x="20220" y="372179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4925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1ED2A8-285E-45F4-8A1A-0849AB4B00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4798577"/>
            <a:ext cx="6894576" cy="142848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000">
                <a:ea typeface="+mn-lt"/>
                <a:cs typeface="+mn-lt"/>
              </a:rPr>
              <a:t>Mówi się, że podczas powstania Polacy zdobyli największy łup wojenny w historii oręża, a mianowicie zdobyli sprzęt lotniczy o wartości od 160 do 200 milionów marek, w tym ponad 300 samolotów.</a:t>
            </a:r>
            <a:endParaRPr lang="en-US" sz="200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1022670-975D-4FB9-BA70-F60CC0A313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296" y="1260403"/>
            <a:ext cx="6894576" cy="2654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4716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8">
            <a:extLst>
              <a:ext uri="{FF2B5EF4-FFF2-40B4-BE49-F238E27FC236}">
                <a16:creationId xmlns:a16="http://schemas.microsoft.com/office/drawing/2014/main" id="{1A9F7B4E-B03D-4F64-BE33-00D074458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BB4A8760-3C5D-4552-9DCC-9325245F9D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b="3434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2D907B4-3FB9-45E7-A833-C455D91D8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7200"/>
              <a:t>dowództwo</a:t>
            </a: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1CA8A97F-67F0-4D5F-A850-0C30727D1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578" y="1802192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ABDB17-8FE6-459F-B1DC-F976D0C15E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4446"/>
            <a:ext cx="10515600" cy="4176897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Po </a:t>
            </a:r>
            <a:r>
              <a:rPr lang="en-US" dirty="0" err="1">
                <a:ea typeface="+mn-lt"/>
                <a:cs typeface="+mn-lt"/>
              </a:rPr>
              <a:t>stronie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polskiej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stała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Naczelna</a:t>
            </a:r>
            <a:r>
              <a:rPr lang="en-US" dirty="0">
                <a:ea typeface="+mn-lt"/>
                <a:cs typeface="+mn-lt"/>
              </a:rPr>
              <a:t> Rada </a:t>
            </a:r>
            <a:r>
              <a:rPr lang="en-US" dirty="0" err="1">
                <a:ea typeface="+mn-lt"/>
                <a:cs typeface="+mn-lt"/>
              </a:rPr>
              <a:t>Ludowa</a:t>
            </a:r>
            <a:r>
              <a:rPr lang="en-US" dirty="0">
                <a:ea typeface="+mn-lt"/>
                <a:cs typeface="+mn-lt"/>
              </a:rPr>
              <a:t> (</a:t>
            </a:r>
            <a:r>
              <a:rPr lang="en-US" dirty="0" err="1">
                <a:ea typeface="+mn-lt"/>
                <a:cs typeface="+mn-lt"/>
              </a:rPr>
              <a:t>wyłoniona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przez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Sąd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Dzielnicowy</a:t>
            </a:r>
            <a:r>
              <a:rPr lang="en-US" dirty="0">
                <a:ea typeface="+mn-lt"/>
                <a:cs typeface="+mn-lt"/>
              </a:rPr>
              <a:t> w </a:t>
            </a:r>
            <a:r>
              <a:rPr lang="en-US" dirty="0" err="1">
                <a:ea typeface="+mn-lt"/>
                <a:cs typeface="+mn-lt"/>
              </a:rPr>
              <a:t>Poznaniu</a:t>
            </a:r>
            <a:r>
              <a:rPr lang="en-US" dirty="0">
                <a:ea typeface="+mn-lt"/>
                <a:cs typeface="+mn-lt"/>
              </a:rPr>
              <a:t>), a </a:t>
            </a:r>
            <a:r>
              <a:rPr lang="en-US" dirty="0" err="1">
                <a:ea typeface="+mn-lt"/>
                <a:cs typeface="+mn-lt"/>
              </a:rPr>
              <a:t>walczyła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Armia</a:t>
            </a:r>
            <a:r>
              <a:rPr lang="en-US" dirty="0">
                <a:ea typeface="+mn-lt"/>
                <a:cs typeface="+mn-lt"/>
              </a:rPr>
              <a:t> Wielkopolska </a:t>
            </a:r>
            <a:r>
              <a:rPr lang="en-US" dirty="0" err="1">
                <a:ea typeface="+mn-lt"/>
                <a:cs typeface="+mn-lt"/>
              </a:rPr>
              <a:t>dowodzona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przez</a:t>
            </a:r>
            <a:r>
              <a:rPr lang="en-US" dirty="0">
                <a:ea typeface="+mn-lt"/>
                <a:cs typeface="+mn-lt"/>
              </a:rPr>
              <a:t> Stanisława </a:t>
            </a:r>
            <a:r>
              <a:rPr lang="en-US" dirty="0" err="1">
                <a:ea typeface="+mn-lt"/>
                <a:cs typeface="+mn-lt"/>
              </a:rPr>
              <a:t>Taczaka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i</a:t>
            </a:r>
            <a:r>
              <a:rPr lang="en-US" dirty="0">
                <a:ea typeface="+mn-lt"/>
                <a:cs typeface="+mn-lt"/>
              </a:rPr>
              <a:t> Józefa </a:t>
            </a:r>
            <a:r>
              <a:rPr lang="en-US" dirty="0" err="1">
                <a:ea typeface="+mn-lt"/>
                <a:cs typeface="+mn-lt"/>
              </a:rPr>
              <a:t>Dowbora-Muśnickiego</a:t>
            </a:r>
            <a:r>
              <a:rPr lang="en-US" dirty="0">
                <a:ea typeface="+mn-lt"/>
                <a:cs typeface="+mn-lt"/>
              </a:rPr>
              <a:t>. W </a:t>
            </a:r>
            <a:r>
              <a:rPr lang="en-US" dirty="0" err="1">
                <a:ea typeface="+mn-lt"/>
                <a:cs typeface="+mn-lt"/>
              </a:rPr>
              <a:t>Poznaniu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przywódcami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byli</a:t>
            </a:r>
            <a:r>
              <a:rPr lang="en-US" dirty="0">
                <a:ea typeface="+mn-lt"/>
                <a:cs typeface="+mn-lt"/>
              </a:rPr>
              <a:t>: Mieczysław Paluch, Bohdan </a:t>
            </a:r>
            <a:r>
              <a:rPr lang="en-US" dirty="0" err="1">
                <a:ea typeface="+mn-lt"/>
                <a:cs typeface="+mn-lt"/>
              </a:rPr>
              <a:t>Hulewicz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i</a:t>
            </a:r>
            <a:r>
              <a:rPr lang="en-US" dirty="0">
                <a:ea typeface="+mn-lt"/>
                <a:cs typeface="+mn-lt"/>
              </a:rPr>
              <a:t>  Władysław </a:t>
            </a:r>
            <a:r>
              <a:rPr lang="en-US" dirty="0" err="1">
                <a:ea typeface="+mn-lt"/>
                <a:cs typeface="+mn-lt"/>
              </a:rPr>
              <a:t>Wyskota</a:t>
            </a:r>
            <a:r>
              <a:rPr lang="en-US" dirty="0">
                <a:ea typeface="+mn-lt"/>
                <a:cs typeface="+mn-lt"/>
              </a:rPr>
              <a:t>-Zakrzewski. </a:t>
            </a:r>
            <a:r>
              <a:rPr lang="en-US" dirty="0" err="1">
                <a:ea typeface="+mn-lt"/>
                <a:cs typeface="+mn-lt"/>
              </a:rPr>
              <a:t>Straty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polskie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szacuje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się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na</a:t>
            </a:r>
            <a:r>
              <a:rPr lang="en-US" dirty="0">
                <a:ea typeface="+mn-lt"/>
                <a:cs typeface="+mn-lt"/>
              </a:rPr>
              <a:t> 2261 </a:t>
            </a:r>
            <a:r>
              <a:rPr lang="en-US" dirty="0" err="1">
                <a:ea typeface="+mn-lt"/>
                <a:cs typeface="+mn-lt"/>
              </a:rPr>
              <a:t>zabitych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oraz</a:t>
            </a:r>
            <a:r>
              <a:rPr lang="en-US" dirty="0">
                <a:ea typeface="+mn-lt"/>
                <a:cs typeface="+mn-lt"/>
              </a:rPr>
              <a:t> 6 </a:t>
            </a:r>
            <a:r>
              <a:rPr lang="en-US" dirty="0" err="1">
                <a:ea typeface="+mn-lt"/>
                <a:cs typeface="+mn-lt"/>
              </a:rPr>
              <a:t>tysięcy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rannych</a:t>
            </a:r>
            <a:r>
              <a:rPr lang="en-US" dirty="0">
                <a:ea typeface="+mn-lt"/>
                <a:cs typeface="+mn-lt"/>
              </a:rPr>
              <a:t>.</a:t>
            </a:r>
          </a:p>
          <a:p>
            <a:r>
              <a:rPr lang="en-US" dirty="0">
                <a:ea typeface="+mn-lt"/>
                <a:cs typeface="+mn-lt"/>
              </a:rPr>
              <a:t>Po </a:t>
            </a:r>
            <a:r>
              <a:rPr lang="en-US" dirty="0" err="1">
                <a:ea typeface="+mn-lt"/>
                <a:cs typeface="+mn-lt"/>
              </a:rPr>
              <a:t>stronie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niemieckiej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stała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Republika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Weimarska</a:t>
            </a:r>
            <a:r>
              <a:rPr lang="en-US" dirty="0">
                <a:ea typeface="+mn-lt"/>
                <a:cs typeface="+mn-lt"/>
              </a:rPr>
              <a:t>, a ich </a:t>
            </a:r>
            <a:r>
              <a:rPr lang="en-US" dirty="0" err="1">
                <a:ea typeface="+mn-lt"/>
                <a:cs typeface="+mn-lt"/>
              </a:rPr>
              <a:t>straty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były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prawdopodobnie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większe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niż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straty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naszej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ukochanej</a:t>
            </a:r>
            <a:r>
              <a:rPr lang="en-US" dirty="0">
                <a:ea typeface="+mn-lt"/>
                <a:cs typeface="+mn-lt"/>
              </a:rPr>
              <a:t> Polski.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9371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8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04956A-8DFC-4ECF-B390-029313887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2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7200">
                <a:ea typeface="+mj-lt"/>
                <a:cs typeface="+mj-lt"/>
              </a:rPr>
              <a:t>Przywódcy polscy</a:t>
            </a:r>
          </a:p>
        </p:txBody>
      </p:sp>
      <p:sp>
        <p:nvSpPr>
          <p:cNvPr id="23" name="Rectangle 6">
            <a:extLst>
              <a:ext uri="{FF2B5EF4-FFF2-40B4-BE49-F238E27FC236}">
                <a16:creationId xmlns:a16="http://schemas.microsoft.com/office/drawing/2014/main" id="{3CE8AF5E-D374-4CF1-90CC-35CF73B81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6072" y="1817073"/>
            <a:ext cx="11018520" cy="18288"/>
          </a:xfrm>
          <a:custGeom>
            <a:avLst/>
            <a:gdLst>
              <a:gd name="connsiteX0" fmla="*/ 0 w 11018520"/>
              <a:gd name="connsiteY0" fmla="*/ 0 h 18288"/>
              <a:gd name="connsiteX1" fmla="*/ 468287 w 11018520"/>
              <a:gd name="connsiteY1" fmla="*/ 0 h 18288"/>
              <a:gd name="connsiteX2" fmla="*/ 1156945 w 11018520"/>
              <a:gd name="connsiteY2" fmla="*/ 0 h 18288"/>
              <a:gd name="connsiteX3" fmla="*/ 1955787 w 11018520"/>
              <a:gd name="connsiteY3" fmla="*/ 0 h 18288"/>
              <a:gd name="connsiteX4" fmla="*/ 2313889 w 11018520"/>
              <a:gd name="connsiteY4" fmla="*/ 0 h 18288"/>
              <a:gd name="connsiteX5" fmla="*/ 2671991 w 11018520"/>
              <a:gd name="connsiteY5" fmla="*/ 0 h 18288"/>
              <a:gd name="connsiteX6" fmla="*/ 3581019 w 11018520"/>
              <a:gd name="connsiteY6" fmla="*/ 0 h 18288"/>
              <a:gd name="connsiteX7" fmla="*/ 4269677 w 11018520"/>
              <a:gd name="connsiteY7" fmla="*/ 0 h 18288"/>
              <a:gd name="connsiteX8" fmla="*/ 4627778 w 11018520"/>
              <a:gd name="connsiteY8" fmla="*/ 0 h 18288"/>
              <a:gd name="connsiteX9" fmla="*/ 5316436 w 11018520"/>
              <a:gd name="connsiteY9" fmla="*/ 0 h 18288"/>
              <a:gd name="connsiteX10" fmla="*/ 6225464 w 11018520"/>
              <a:gd name="connsiteY10" fmla="*/ 0 h 18288"/>
              <a:gd name="connsiteX11" fmla="*/ 6803936 w 11018520"/>
              <a:gd name="connsiteY11" fmla="*/ 0 h 18288"/>
              <a:gd name="connsiteX12" fmla="*/ 7382408 w 11018520"/>
              <a:gd name="connsiteY12" fmla="*/ 0 h 18288"/>
              <a:gd name="connsiteX13" fmla="*/ 8071066 w 11018520"/>
              <a:gd name="connsiteY13" fmla="*/ 0 h 18288"/>
              <a:gd name="connsiteX14" fmla="*/ 8869909 w 11018520"/>
              <a:gd name="connsiteY14" fmla="*/ 0 h 18288"/>
              <a:gd name="connsiteX15" fmla="*/ 9668751 w 11018520"/>
              <a:gd name="connsiteY15" fmla="*/ 0 h 18288"/>
              <a:gd name="connsiteX16" fmla="*/ 11018520 w 11018520"/>
              <a:gd name="connsiteY16" fmla="*/ 0 h 18288"/>
              <a:gd name="connsiteX17" fmla="*/ 11018520 w 11018520"/>
              <a:gd name="connsiteY17" fmla="*/ 18288 h 18288"/>
              <a:gd name="connsiteX18" fmla="*/ 10550233 w 11018520"/>
              <a:gd name="connsiteY18" fmla="*/ 18288 h 18288"/>
              <a:gd name="connsiteX19" fmla="*/ 9641205 w 11018520"/>
              <a:gd name="connsiteY19" fmla="*/ 18288 h 18288"/>
              <a:gd name="connsiteX20" fmla="*/ 8952548 w 11018520"/>
              <a:gd name="connsiteY20" fmla="*/ 18288 h 18288"/>
              <a:gd name="connsiteX21" fmla="*/ 8594446 w 11018520"/>
              <a:gd name="connsiteY21" fmla="*/ 18288 h 18288"/>
              <a:gd name="connsiteX22" fmla="*/ 7905788 w 11018520"/>
              <a:gd name="connsiteY22" fmla="*/ 18288 h 18288"/>
              <a:gd name="connsiteX23" fmla="*/ 7327316 w 11018520"/>
              <a:gd name="connsiteY23" fmla="*/ 18288 h 18288"/>
              <a:gd name="connsiteX24" fmla="*/ 6748844 w 11018520"/>
              <a:gd name="connsiteY24" fmla="*/ 18288 h 18288"/>
              <a:gd name="connsiteX25" fmla="*/ 6170371 w 11018520"/>
              <a:gd name="connsiteY25" fmla="*/ 18288 h 18288"/>
              <a:gd name="connsiteX26" fmla="*/ 5591899 w 11018520"/>
              <a:gd name="connsiteY26" fmla="*/ 18288 h 18288"/>
              <a:gd name="connsiteX27" fmla="*/ 4793056 w 11018520"/>
              <a:gd name="connsiteY27" fmla="*/ 18288 h 18288"/>
              <a:gd name="connsiteX28" fmla="*/ 4104399 w 11018520"/>
              <a:gd name="connsiteY28" fmla="*/ 18288 h 18288"/>
              <a:gd name="connsiteX29" fmla="*/ 3746297 w 11018520"/>
              <a:gd name="connsiteY29" fmla="*/ 18288 h 18288"/>
              <a:gd name="connsiteX30" fmla="*/ 3167825 w 11018520"/>
              <a:gd name="connsiteY30" fmla="*/ 18288 h 18288"/>
              <a:gd name="connsiteX31" fmla="*/ 2368982 w 11018520"/>
              <a:gd name="connsiteY31" fmla="*/ 18288 h 18288"/>
              <a:gd name="connsiteX32" fmla="*/ 1900695 w 11018520"/>
              <a:gd name="connsiteY32" fmla="*/ 18288 h 18288"/>
              <a:gd name="connsiteX33" fmla="*/ 991667 w 11018520"/>
              <a:gd name="connsiteY33" fmla="*/ 18288 h 18288"/>
              <a:gd name="connsiteX34" fmla="*/ 0 w 11018520"/>
              <a:gd name="connsiteY34" fmla="*/ 18288 h 18288"/>
              <a:gd name="connsiteX35" fmla="*/ 0 w 11018520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1018520" h="18288" fill="none" extrusionOk="0">
                <a:moveTo>
                  <a:pt x="0" y="0"/>
                </a:moveTo>
                <a:cubicBezTo>
                  <a:pt x="176840" y="19448"/>
                  <a:pt x="369510" y="1686"/>
                  <a:pt x="468287" y="0"/>
                </a:cubicBezTo>
                <a:cubicBezTo>
                  <a:pt x="567064" y="-1686"/>
                  <a:pt x="844925" y="28710"/>
                  <a:pt x="1156945" y="0"/>
                </a:cubicBezTo>
                <a:cubicBezTo>
                  <a:pt x="1468965" y="-28710"/>
                  <a:pt x="1755775" y="35306"/>
                  <a:pt x="1955787" y="0"/>
                </a:cubicBezTo>
                <a:cubicBezTo>
                  <a:pt x="2155799" y="-35306"/>
                  <a:pt x="2224532" y="-16632"/>
                  <a:pt x="2313889" y="0"/>
                </a:cubicBezTo>
                <a:cubicBezTo>
                  <a:pt x="2403246" y="16632"/>
                  <a:pt x="2494050" y="6083"/>
                  <a:pt x="2671991" y="0"/>
                </a:cubicBezTo>
                <a:cubicBezTo>
                  <a:pt x="2849932" y="-6083"/>
                  <a:pt x="3354152" y="34614"/>
                  <a:pt x="3581019" y="0"/>
                </a:cubicBezTo>
                <a:cubicBezTo>
                  <a:pt x="3807886" y="-34614"/>
                  <a:pt x="4022451" y="14254"/>
                  <a:pt x="4269677" y="0"/>
                </a:cubicBezTo>
                <a:cubicBezTo>
                  <a:pt x="4516903" y="-14254"/>
                  <a:pt x="4514495" y="-13291"/>
                  <a:pt x="4627778" y="0"/>
                </a:cubicBezTo>
                <a:cubicBezTo>
                  <a:pt x="4741061" y="13291"/>
                  <a:pt x="5120758" y="-22660"/>
                  <a:pt x="5316436" y="0"/>
                </a:cubicBezTo>
                <a:cubicBezTo>
                  <a:pt x="5512114" y="22660"/>
                  <a:pt x="5812155" y="-9513"/>
                  <a:pt x="6225464" y="0"/>
                </a:cubicBezTo>
                <a:cubicBezTo>
                  <a:pt x="6638773" y="9513"/>
                  <a:pt x="6545417" y="2479"/>
                  <a:pt x="6803936" y="0"/>
                </a:cubicBezTo>
                <a:cubicBezTo>
                  <a:pt x="7062455" y="-2479"/>
                  <a:pt x="7245098" y="-20209"/>
                  <a:pt x="7382408" y="0"/>
                </a:cubicBezTo>
                <a:cubicBezTo>
                  <a:pt x="7519718" y="20209"/>
                  <a:pt x="7801947" y="19736"/>
                  <a:pt x="8071066" y="0"/>
                </a:cubicBezTo>
                <a:cubicBezTo>
                  <a:pt x="8340185" y="-19736"/>
                  <a:pt x="8495312" y="-6666"/>
                  <a:pt x="8869909" y="0"/>
                </a:cubicBezTo>
                <a:cubicBezTo>
                  <a:pt x="9244506" y="6666"/>
                  <a:pt x="9501461" y="-13745"/>
                  <a:pt x="9668751" y="0"/>
                </a:cubicBezTo>
                <a:cubicBezTo>
                  <a:pt x="9836041" y="13745"/>
                  <a:pt x="10607605" y="14143"/>
                  <a:pt x="11018520" y="0"/>
                </a:cubicBezTo>
                <a:cubicBezTo>
                  <a:pt x="11019166" y="4451"/>
                  <a:pt x="11019010" y="9226"/>
                  <a:pt x="11018520" y="18288"/>
                </a:cubicBezTo>
                <a:cubicBezTo>
                  <a:pt x="10834966" y="15274"/>
                  <a:pt x="10754561" y="35250"/>
                  <a:pt x="10550233" y="18288"/>
                </a:cubicBezTo>
                <a:cubicBezTo>
                  <a:pt x="10345905" y="1326"/>
                  <a:pt x="9906342" y="45884"/>
                  <a:pt x="9641205" y="18288"/>
                </a:cubicBezTo>
                <a:cubicBezTo>
                  <a:pt x="9376068" y="-9308"/>
                  <a:pt x="9177188" y="43988"/>
                  <a:pt x="8952548" y="18288"/>
                </a:cubicBezTo>
                <a:cubicBezTo>
                  <a:pt x="8727908" y="-7412"/>
                  <a:pt x="8707007" y="3271"/>
                  <a:pt x="8594446" y="18288"/>
                </a:cubicBezTo>
                <a:cubicBezTo>
                  <a:pt x="8481885" y="33305"/>
                  <a:pt x="8175004" y="35109"/>
                  <a:pt x="7905788" y="18288"/>
                </a:cubicBezTo>
                <a:cubicBezTo>
                  <a:pt x="7636572" y="1467"/>
                  <a:pt x="7535638" y="7399"/>
                  <a:pt x="7327316" y="18288"/>
                </a:cubicBezTo>
                <a:cubicBezTo>
                  <a:pt x="7118994" y="29177"/>
                  <a:pt x="6978247" y="47205"/>
                  <a:pt x="6748844" y="18288"/>
                </a:cubicBezTo>
                <a:cubicBezTo>
                  <a:pt x="6519441" y="-10629"/>
                  <a:pt x="6459241" y="43308"/>
                  <a:pt x="6170371" y="18288"/>
                </a:cubicBezTo>
                <a:cubicBezTo>
                  <a:pt x="5881501" y="-6732"/>
                  <a:pt x="5736201" y="35971"/>
                  <a:pt x="5591899" y="18288"/>
                </a:cubicBezTo>
                <a:cubicBezTo>
                  <a:pt x="5447597" y="605"/>
                  <a:pt x="4990303" y="20409"/>
                  <a:pt x="4793056" y="18288"/>
                </a:cubicBezTo>
                <a:cubicBezTo>
                  <a:pt x="4595809" y="16167"/>
                  <a:pt x="4271723" y="2909"/>
                  <a:pt x="4104399" y="18288"/>
                </a:cubicBezTo>
                <a:cubicBezTo>
                  <a:pt x="3937075" y="33667"/>
                  <a:pt x="3923235" y="10730"/>
                  <a:pt x="3746297" y="18288"/>
                </a:cubicBezTo>
                <a:cubicBezTo>
                  <a:pt x="3569359" y="25846"/>
                  <a:pt x="3351081" y="24702"/>
                  <a:pt x="3167825" y="18288"/>
                </a:cubicBezTo>
                <a:cubicBezTo>
                  <a:pt x="2984569" y="11874"/>
                  <a:pt x="2708033" y="13293"/>
                  <a:pt x="2368982" y="18288"/>
                </a:cubicBezTo>
                <a:cubicBezTo>
                  <a:pt x="2029931" y="23283"/>
                  <a:pt x="2009060" y="37671"/>
                  <a:pt x="1900695" y="18288"/>
                </a:cubicBezTo>
                <a:cubicBezTo>
                  <a:pt x="1792330" y="-1095"/>
                  <a:pt x="1183178" y="9337"/>
                  <a:pt x="991667" y="18288"/>
                </a:cubicBezTo>
                <a:cubicBezTo>
                  <a:pt x="800156" y="27239"/>
                  <a:pt x="375690" y="34110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1018520" h="18288" stroke="0" extrusionOk="0">
                <a:moveTo>
                  <a:pt x="0" y="0"/>
                </a:moveTo>
                <a:cubicBezTo>
                  <a:pt x="266588" y="-23405"/>
                  <a:pt x="350503" y="-27031"/>
                  <a:pt x="578472" y="0"/>
                </a:cubicBezTo>
                <a:cubicBezTo>
                  <a:pt x="806441" y="27031"/>
                  <a:pt x="803976" y="13604"/>
                  <a:pt x="936574" y="0"/>
                </a:cubicBezTo>
                <a:cubicBezTo>
                  <a:pt x="1069172" y="-13604"/>
                  <a:pt x="1661335" y="-31902"/>
                  <a:pt x="1845602" y="0"/>
                </a:cubicBezTo>
                <a:cubicBezTo>
                  <a:pt x="2029869" y="31902"/>
                  <a:pt x="2273452" y="17005"/>
                  <a:pt x="2424074" y="0"/>
                </a:cubicBezTo>
                <a:cubicBezTo>
                  <a:pt x="2574696" y="-17005"/>
                  <a:pt x="2790864" y="-28133"/>
                  <a:pt x="3002547" y="0"/>
                </a:cubicBezTo>
                <a:cubicBezTo>
                  <a:pt x="3214230" y="28133"/>
                  <a:pt x="3605033" y="-14934"/>
                  <a:pt x="3911575" y="0"/>
                </a:cubicBezTo>
                <a:cubicBezTo>
                  <a:pt x="4218117" y="14934"/>
                  <a:pt x="4198004" y="3604"/>
                  <a:pt x="4379862" y="0"/>
                </a:cubicBezTo>
                <a:cubicBezTo>
                  <a:pt x="4561720" y="-3604"/>
                  <a:pt x="4941151" y="-37368"/>
                  <a:pt x="5288890" y="0"/>
                </a:cubicBezTo>
                <a:cubicBezTo>
                  <a:pt x="5636629" y="37368"/>
                  <a:pt x="6011513" y="-33898"/>
                  <a:pt x="6197918" y="0"/>
                </a:cubicBezTo>
                <a:cubicBezTo>
                  <a:pt x="6384323" y="33898"/>
                  <a:pt x="6555799" y="11241"/>
                  <a:pt x="6886575" y="0"/>
                </a:cubicBezTo>
                <a:cubicBezTo>
                  <a:pt x="7217351" y="-11241"/>
                  <a:pt x="7604472" y="-44614"/>
                  <a:pt x="7795603" y="0"/>
                </a:cubicBezTo>
                <a:cubicBezTo>
                  <a:pt x="7986734" y="44614"/>
                  <a:pt x="8098870" y="-11086"/>
                  <a:pt x="8374075" y="0"/>
                </a:cubicBezTo>
                <a:cubicBezTo>
                  <a:pt x="8649280" y="11086"/>
                  <a:pt x="8701749" y="-25020"/>
                  <a:pt x="8952548" y="0"/>
                </a:cubicBezTo>
                <a:cubicBezTo>
                  <a:pt x="9203347" y="25020"/>
                  <a:pt x="9519297" y="4274"/>
                  <a:pt x="9751390" y="0"/>
                </a:cubicBezTo>
                <a:cubicBezTo>
                  <a:pt x="9983483" y="-4274"/>
                  <a:pt x="10169881" y="16480"/>
                  <a:pt x="10329863" y="0"/>
                </a:cubicBezTo>
                <a:cubicBezTo>
                  <a:pt x="10489845" y="-16480"/>
                  <a:pt x="10750941" y="-9727"/>
                  <a:pt x="11018520" y="0"/>
                </a:cubicBezTo>
                <a:cubicBezTo>
                  <a:pt x="11018113" y="8690"/>
                  <a:pt x="11018366" y="14141"/>
                  <a:pt x="11018520" y="18288"/>
                </a:cubicBezTo>
                <a:cubicBezTo>
                  <a:pt x="10841176" y="-3597"/>
                  <a:pt x="10399304" y="41504"/>
                  <a:pt x="10219677" y="18288"/>
                </a:cubicBezTo>
                <a:cubicBezTo>
                  <a:pt x="10040050" y="-4928"/>
                  <a:pt x="10030762" y="16144"/>
                  <a:pt x="9861575" y="18288"/>
                </a:cubicBezTo>
                <a:cubicBezTo>
                  <a:pt x="9692388" y="20432"/>
                  <a:pt x="9529439" y="40380"/>
                  <a:pt x="9393288" y="18288"/>
                </a:cubicBezTo>
                <a:cubicBezTo>
                  <a:pt x="9257137" y="-3804"/>
                  <a:pt x="8825003" y="25592"/>
                  <a:pt x="8484260" y="18288"/>
                </a:cubicBezTo>
                <a:cubicBezTo>
                  <a:pt x="8143517" y="10984"/>
                  <a:pt x="8082894" y="45968"/>
                  <a:pt x="7795603" y="18288"/>
                </a:cubicBezTo>
                <a:cubicBezTo>
                  <a:pt x="7508312" y="-9392"/>
                  <a:pt x="7466074" y="19486"/>
                  <a:pt x="7327316" y="18288"/>
                </a:cubicBezTo>
                <a:cubicBezTo>
                  <a:pt x="7188558" y="17090"/>
                  <a:pt x="6869645" y="4657"/>
                  <a:pt x="6638658" y="18288"/>
                </a:cubicBezTo>
                <a:cubicBezTo>
                  <a:pt x="6407671" y="31919"/>
                  <a:pt x="6359238" y="35967"/>
                  <a:pt x="6280556" y="18288"/>
                </a:cubicBezTo>
                <a:cubicBezTo>
                  <a:pt x="6201874" y="609"/>
                  <a:pt x="6041216" y="22404"/>
                  <a:pt x="5922455" y="18288"/>
                </a:cubicBezTo>
                <a:cubicBezTo>
                  <a:pt x="5803694" y="14172"/>
                  <a:pt x="5555521" y="48848"/>
                  <a:pt x="5233797" y="18288"/>
                </a:cubicBezTo>
                <a:cubicBezTo>
                  <a:pt x="4912073" y="-12272"/>
                  <a:pt x="4986440" y="-2740"/>
                  <a:pt x="4765510" y="18288"/>
                </a:cubicBezTo>
                <a:cubicBezTo>
                  <a:pt x="4544580" y="39316"/>
                  <a:pt x="4177715" y="18248"/>
                  <a:pt x="3966667" y="18288"/>
                </a:cubicBezTo>
                <a:cubicBezTo>
                  <a:pt x="3755619" y="18328"/>
                  <a:pt x="3664519" y="22387"/>
                  <a:pt x="3498380" y="18288"/>
                </a:cubicBezTo>
                <a:cubicBezTo>
                  <a:pt x="3332241" y="14189"/>
                  <a:pt x="3065858" y="-7524"/>
                  <a:pt x="2699537" y="18288"/>
                </a:cubicBezTo>
                <a:cubicBezTo>
                  <a:pt x="2333216" y="44100"/>
                  <a:pt x="2505666" y="4650"/>
                  <a:pt x="2341436" y="18288"/>
                </a:cubicBezTo>
                <a:cubicBezTo>
                  <a:pt x="2177206" y="31926"/>
                  <a:pt x="1790164" y="19880"/>
                  <a:pt x="1542593" y="18288"/>
                </a:cubicBezTo>
                <a:cubicBezTo>
                  <a:pt x="1295022" y="16696"/>
                  <a:pt x="1218012" y="39325"/>
                  <a:pt x="1074306" y="18288"/>
                </a:cubicBezTo>
                <a:cubicBezTo>
                  <a:pt x="930600" y="-2749"/>
                  <a:pt x="797266" y="24589"/>
                  <a:pt x="716204" y="18288"/>
                </a:cubicBezTo>
                <a:cubicBezTo>
                  <a:pt x="635142" y="11987"/>
                  <a:pt x="344503" y="4139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8100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F1EBC8-BC96-4AE5-9AAB-F8937702DD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7800522" cy="411917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Stanisław </a:t>
            </a:r>
            <a:r>
              <a:rPr lang="en-US" dirty="0" err="1">
                <a:ea typeface="+mn-lt"/>
                <a:cs typeface="+mn-lt"/>
              </a:rPr>
              <a:t>Taczak</a:t>
            </a:r>
            <a:r>
              <a:rPr lang="en-US" dirty="0">
                <a:ea typeface="+mn-lt"/>
                <a:cs typeface="+mn-lt"/>
              </a:rPr>
              <a:t> –  (ur. 8 </a:t>
            </a:r>
            <a:r>
              <a:rPr lang="en-US" dirty="0" err="1">
                <a:ea typeface="+mn-lt"/>
                <a:cs typeface="+mn-lt"/>
              </a:rPr>
              <a:t>kwietnia</a:t>
            </a:r>
            <a:r>
              <a:rPr lang="en-US" dirty="0">
                <a:ea typeface="+mn-lt"/>
                <a:cs typeface="+mn-lt"/>
              </a:rPr>
              <a:t> 1874 w </a:t>
            </a:r>
            <a:r>
              <a:rPr lang="en-US" dirty="0" err="1">
                <a:ea typeface="+mn-lt"/>
                <a:cs typeface="+mn-lt"/>
              </a:rPr>
              <a:t>Mieszkowie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zm</a:t>
            </a:r>
            <a:r>
              <a:rPr lang="en-US" dirty="0">
                <a:ea typeface="+mn-lt"/>
                <a:cs typeface="+mn-lt"/>
              </a:rPr>
              <a:t>. 2 </a:t>
            </a:r>
            <a:r>
              <a:rPr lang="en-US" dirty="0" err="1">
                <a:ea typeface="+mn-lt"/>
                <a:cs typeface="+mn-lt"/>
              </a:rPr>
              <a:t>marca</a:t>
            </a:r>
            <a:r>
              <a:rPr lang="en-US" dirty="0">
                <a:ea typeface="+mn-lt"/>
                <a:cs typeface="+mn-lt"/>
              </a:rPr>
              <a:t> 1960 w </a:t>
            </a:r>
            <a:r>
              <a:rPr lang="en-US" dirty="0" err="1">
                <a:ea typeface="+mn-lt"/>
                <a:cs typeface="+mn-lt"/>
              </a:rPr>
              <a:t>Malborku</a:t>
            </a:r>
            <a:r>
              <a:rPr lang="en-US" dirty="0">
                <a:ea typeface="+mn-lt"/>
                <a:cs typeface="+mn-lt"/>
              </a:rPr>
              <a:t>) – </a:t>
            </a:r>
            <a:r>
              <a:rPr lang="en-US" dirty="0" err="1">
                <a:ea typeface="+mn-lt"/>
                <a:cs typeface="+mn-lt"/>
              </a:rPr>
              <a:t>kapitan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piechoty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Armii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Cesarstwa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Niemieckiego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pierwszy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naczelny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dowódca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powstania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wielkopolskiego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podpułkownik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Armii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Wielkopolskiej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oraz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generał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brygady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Wojska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Polskiego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zastępca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senatora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wybrany</a:t>
            </a:r>
            <a:r>
              <a:rPr lang="en-US" dirty="0">
                <a:ea typeface="+mn-lt"/>
                <a:cs typeface="+mn-lt"/>
              </a:rPr>
              <a:t> w 1935 </a:t>
            </a:r>
            <a:r>
              <a:rPr lang="en-US" dirty="0" err="1">
                <a:ea typeface="+mn-lt"/>
                <a:cs typeface="+mn-lt"/>
              </a:rPr>
              <a:t>roku</a:t>
            </a:r>
            <a:r>
              <a:rPr lang="en-US" dirty="0">
                <a:ea typeface="+mn-lt"/>
                <a:cs typeface="+mn-lt"/>
              </a:rPr>
              <a:t> w </a:t>
            </a:r>
            <a:r>
              <a:rPr lang="en-US" dirty="0" err="1">
                <a:ea typeface="+mn-lt"/>
                <a:cs typeface="+mn-lt"/>
              </a:rPr>
              <a:t>województwie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poznańskim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prezes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Zarządu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Głównego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Związku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Weteranów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Powstań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Narodowych</a:t>
            </a:r>
            <a:r>
              <a:rPr lang="en-US" dirty="0">
                <a:ea typeface="+mn-lt"/>
                <a:cs typeface="+mn-lt"/>
              </a:rPr>
              <a:t> RP 14/19 w 1932 </a:t>
            </a:r>
            <a:r>
              <a:rPr lang="en-US" dirty="0" err="1">
                <a:ea typeface="+mn-lt"/>
                <a:cs typeface="+mn-lt"/>
              </a:rPr>
              <a:t>roku</a:t>
            </a:r>
            <a:r>
              <a:rPr lang="en-US" dirty="0">
                <a:ea typeface="+mn-lt"/>
                <a:cs typeface="+mn-lt"/>
              </a:rPr>
              <a:t>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EF205ABE-04FA-4AF4-9D0F-19ABF96AB9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2" b="35034"/>
          <a:stretch/>
        </p:blipFill>
        <p:spPr>
          <a:xfrm>
            <a:off x="8785040" y="2071565"/>
            <a:ext cx="2820477" cy="297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03999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8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EA9655-3327-4DCB-A30D-86DD8D5AC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2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7200"/>
              <a:t>Przywódcy polscy (cz.2)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E8AF5E-D374-4CF1-90CC-35CF73B81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6072" y="1817073"/>
            <a:ext cx="11018520" cy="18288"/>
          </a:xfrm>
          <a:custGeom>
            <a:avLst/>
            <a:gdLst>
              <a:gd name="connsiteX0" fmla="*/ 0 w 11018520"/>
              <a:gd name="connsiteY0" fmla="*/ 0 h 18288"/>
              <a:gd name="connsiteX1" fmla="*/ 468287 w 11018520"/>
              <a:gd name="connsiteY1" fmla="*/ 0 h 18288"/>
              <a:gd name="connsiteX2" fmla="*/ 1156945 w 11018520"/>
              <a:gd name="connsiteY2" fmla="*/ 0 h 18288"/>
              <a:gd name="connsiteX3" fmla="*/ 1955787 w 11018520"/>
              <a:gd name="connsiteY3" fmla="*/ 0 h 18288"/>
              <a:gd name="connsiteX4" fmla="*/ 2313889 w 11018520"/>
              <a:gd name="connsiteY4" fmla="*/ 0 h 18288"/>
              <a:gd name="connsiteX5" fmla="*/ 2671991 w 11018520"/>
              <a:gd name="connsiteY5" fmla="*/ 0 h 18288"/>
              <a:gd name="connsiteX6" fmla="*/ 3581019 w 11018520"/>
              <a:gd name="connsiteY6" fmla="*/ 0 h 18288"/>
              <a:gd name="connsiteX7" fmla="*/ 4269677 w 11018520"/>
              <a:gd name="connsiteY7" fmla="*/ 0 h 18288"/>
              <a:gd name="connsiteX8" fmla="*/ 4627778 w 11018520"/>
              <a:gd name="connsiteY8" fmla="*/ 0 h 18288"/>
              <a:gd name="connsiteX9" fmla="*/ 5316436 w 11018520"/>
              <a:gd name="connsiteY9" fmla="*/ 0 h 18288"/>
              <a:gd name="connsiteX10" fmla="*/ 6225464 w 11018520"/>
              <a:gd name="connsiteY10" fmla="*/ 0 h 18288"/>
              <a:gd name="connsiteX11" fmla="*/ 6803936 w 11018520"/>
              <a:gd name="connsiteY11" fmla="*/ 0 h 18288"/>
              <a:gd name="connsiteX12" fmla="*/ 7382408 w 11018520"/>
              <a:gd name="connsiteY12" fmla="*/ 0 h 18288"/>
              <a:gd name="connsiteX13" fmla="*/ 8071066 w 11018520"/>
              <a:gd name="connsiteY13" fmla="*/ 0 h 18288"/>
              <a:gd name="connsiteX14" fmla="*/ 8869909 w 11018520"/>
              <a:gd name="connsiteY14" fmla="*/ 0 h 18288"/>
              <a:gd name="connsiteX15" fmla="*/ 9668751 w 11018520"/>
              <a:gd name="connsiteY15" fmla="*/ 0 h 18288"/>
              <a:gd name="connsiteX16" fmla="*/ 11018520 w 11018520"/>
              <a:gd name="connsiteY16" fmla="*/ 0 h 18288"/>
              <a:gd name="connsiteX17" fmla="*/ 11018520 w 11018520"/>
              <a:gd name="connsiteY17" fmla="*/ 18288 h 18288"/>
              <a:gd name="connsiteX18" fmla="*/ 10550233 w 11018520"/>
              <a:gd name="connsiteY18" fmla="*/ 18288 h 18288"/>
              <a:gd name="connsiteX19" fmla="*/ 9641205 w 11018520"/>
              <a:gd name="connsiteY19" fmla="*/ 18288 h 18288"/>
              <a:gd name="connsiteX20" fmla="*/ 8952548 w 11018520"/>
              <a:gd name="connsiteY20" fmla="*/ 18288 h 18288"/>
              <a:gd name="connsiteX21" fmla="*/ 8594446 w 11018520"/>
              <a:gd name="connsiteY21" fmla="*/ 18288 h 18288"/>
              <a:gd name="connsiteX22" fmla="*/ 7905788 w 11018520"/>
              <a:gd name="connsiteY22" fmla="*/ 18288 h 18288"/>
              <a:gd name="connsiteX23" fmla="*/ 7327316 w 11018520"/>
              <a:gd name="connsiteY23" fmla="*/ 18288 h 18288"/>
              <a:gd name="connsiteX24" fmla="*/ 6748844 w 11018520"/>
              <a:gd name="connsiteY24" fmla="*/ 18288 h 18288"/>
              <a:gd name="connsiteX25" fmla="*/ 6170371 w 11018520"/>
              <a:gd name="connsiteY25" fmla="*/ 18288 h 18288"/>
              <a:gd name="connsiteX26" fmla="*/ 5591899 w 11018520"/>
              <a:gd name="connsiteY26" fmla="*/ 18288 h 18288"/>
              <a:gd name="connsiteX27" fmla="*/ 4793056 w 11018520"/>
              <a:gd name="connsiteY27" fmla="*/ 18288 h 18288"/>
              <a:gd name="connsiteX28" fmla="*/ 4104399 w 11018520"/>
              <a:gd name="connsiteY28" fmla="*/ 18288 h 18288"/>
              <a:gd name="connsiteX29" fmla="*/ 3746297 w 11018520"/>
              <a:gd name="connsiteY29" fmla="*/ 18288 h 18288"/>
              <a:gd name="connsiteX30" fmla="*/ 3167825 w 11018520"/>
              <a:gd name="connsiteY30" fmla="*/ 18288 h 18288"/>
              <a:gd name="connsiteX31" fmla="*/ 2368982 w 11018520"/>
              <a:gd name="connsiteY31" fmla="*/ 18288 h 18288"/>
              <a:gd name="connsiteX32" fmla="*/ 1900695 w 11018520"/>
              <a:gd name="connsiteY32" fmla="*/ 18288 h 18288"/>
              <a:gd name="connsiteX33" fmla="*/ 991667 w 11018520"/>
              <a:gd name="connsiteY33" fmla="*/ 18288 h 18288"/>
              <a:gd name="connsiteX34" fmla="*/ 0 w 11018520"/>
              <a:gd name="connsiteY34" fmla="*/ 18288 h 18288"/>
              <a:gd name="connsiteX35" fmla="*/ 0 w 11018520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1018520" h="18288" fill="none" extrusionOk="0">
                <a:moveTo>
                  <a:pt x="0" y="0"/>
                </a:moveTo>
                <a:cubicBezTo>
                  <a:pt x="176840" y="19448"/>
                  <a:pt x="369510" y="1686"/>
                  <a:pt x="468287" y="0"/>
                </a:cubicBezTo>
                <a:cubicBezTo>
                  <a:pt x="567064" y="-1686"/>
                  <a:pt x="844925" y="28710"/>
                  <a:pt x="1156945" y="0"/>
                </a:cubicBezTo>
                <a:cubicBezTo>
                  <a:pt x="1468965" y="-28710"/>
                  <a:pt x="1755775" y="35306"/>
                  <a:pt x="1955787" y="0"/>
                </a:cubicBezTo>
                <a:cubicBezTo>
                  <a:pt x="2155799" y="-35306"/>
                  <a:pt x="2224532" y="-16632"/>
                  <a:pt x="2313889" y="0"/>
                </a:cubicBezTo>
                <a:cubicBezTo>
                  <a:pt x="2403246" y="16632"/>
                  <a:pt x="2494050" y="6083"/>
                  <a:pt x="2671991" y="0"/>
                </a:cubicBezTo>
                <a:cubicBezTo>
                  <a:pt x="2849932" y="-6083"/>
                  <a:pt x="3354152" y="34614"/>
                  <a:pt x="3581019" y="0"/>
                </a:cubicBezTo>
                <a:cubicBezTo>
                  <a:pt x="3807886" y="-34614"/>
                  <a:pt x="4022451" y="14254"/>
                  <a:pt x="4269677" y="0"/>
                </a:cubicBezTo>
                <a:cubicBezTo>
                  <a:pt x="4516903" y="-14254"/>
                  <a:pt x="4514495" y="-13291"/>
                  <a:pt x="4627778" y="0"/>
                </a:cubicBezTo>
                <a:cubicBezTo>
                  <a:pt x="4741061" y="13291"/>
                  <a:pt x="5120758" y="-22660"/>
                  <a:pt x="5316436" y="0"/>
                </a:cubicBezTo>
                <a:cubicBezTo>
                  <a:pt x="5512114" y="22660"/>
                  <a:pt x="5812155" y="-9513"/>
                  <a:pt x="6225464" y="0"/>
                </a:cubicBezTo>
                <a:cubicBezTo>
                  <a:pt x="6638773" y="9513"/>
                  <a:pt x="6545417" y="2479"/>
                  <a:pt x="6803936" y="0"/>
                </a:cubicBezTo>
                <a:cubicBezTo>
                  <a:pt x="7062455" y="-2479"/>
                  <a:pt x="7245098" y="-20209"/>
                  <a:pt x="7382408" y="0"/>
                </a:cubicBezTo>
                <a:cubicBezTo>
                  <a:pt x="7519718" y="20209"/>
                  <a:pt x="7801947" y="19736"/>
                  <a:pt x="8071066" y="0"/>
                </a:cubicBezTo>
                <a:cubicBezTo>
                  <a:pt x="8340185" y="-19736"/>
                  <a:pt x="8495312" y="-6666"/>
                  <a:pt x="8869909" y="0"/>
                </a:cubicBezTo>
                <a:cubicBezTo>
                  <a:pt x="9244506" y="6666"/>
                  <a:pt x="9501461" y="-13745"/>
                  <a:pt x="9668751" y="0"/>
                </a:cubicBezTo>
                <a:cubicBezTo>
                  <a:pt x="9836041" y="13745"/>
                  <a:pt x="10607605" y="14143"/>
                  <a:pt x="11018520" y="0"/>
                </a:cubicBezTo>
                <a:cubicBezTo>
                  <a:pt x="11019166" y="4451"/>
                  <a:pt x="11019010" y="9226"/>
                  <a:pt x="11018520" y="18288"/>
                </a:cubicBezTo>
                <a:cubicBezTo>
                  <a:pt x="10834966" y="15274"/>
                  <a:pt x="10754561" y="35250"/>
                  <a:pt x="10550233" y="18288"/>
                </a:cubicBezTo>
                <a:cubicBezTo>
                  <a:pt x="10345905" y="1326"/>
                  <a:pt x="9906342" y="45884"/>
                  <a:pt x="9641205" y="18288"/>
                </a:cubicBezTo>
                <a:cubicBezTo>
                  <a:pt x="9376068" y="-9308"/>
                  <a:pt x="9177188" y="43988"/>
                  <a:pt x="8952548" y="18288"/>
                </a:cubicBezTo>
                <a:cubicBezTo>
                  <a:pt x="8727908" y="-7412"/>
                  <a:pt x="8707007" y="3271"/>
                  <a:pt x="8594446" y="18288"/>
                </a:cubicBezTo>
                <a:cubicBezTo>
                  <a:pt x="8481885" y="33305"/>
                  <a:pt x="8175004" y="35109"/>
                  <a:pt x="7905788" y="18288"/>
                </a:cubicBezTo>
                <a:cubicBezTo>
                  <a:pt x="7636572" y="1467"/>
                  <a:pt x="7535638" y="7399"/>
                  <a:pt x="7327316" y="18288"/>
                </a:cubicBezTo>
                <a:cubicBezTo>
                  <a:pt x="7118994" y="29177"/>
                  <a:pt x="6978247" y="47205"/>
                  <a:pt x="6748844" y="18288"/>
                </a:cubicBezTo>
                <a:cubicBezTo>
                  <a:pt x="6519441" y="-10629"/>
                  <a:pt x="6459241" y="43308"/>
                  <a:pt x="6170371" y="18288"/>
                </a:cubicBezTo>
                <a:cubicBezTo>
                  <a:pt x="5881501" y="-6732"/>
                  <a:pt x="5736201" y="35971"/>
                  <a:pt x="5591899" y="18288"/>
                </a:cubicBezTo>
                <a:cubicBezTo>
                  <a:pt x="5447597" y="605"/>
                  <a:pt x="4990303" y="20409"/>
                  <a:pt x="4793056" y="18288"/>
                </a:cubicBezTo>
                <a:cubicBezTo>
                  <a:pt x="4595809" y="16167"/>
                  <a:pt x="4271723" y="2909"/>
                  <a:pt x="4104399" y="18288"/>
                </a:cubicBezTo>
                <a:cubicBezTo>
                  <a:pt x="3937075" y="33667"/>
                  <a:pt x="3923235" y="10730"/>
                  <a:pt x="3746297" y="18288"/>
                </a:cubicBezTo>
                <a:cubicBezTo>
                  <a:pt x="3569359" y="25846"/>
                  <a:pt x="3351081" y="24702"/>
                  <a:pt x="3167825" y="18288"/>
                </a:cubicBezTo>
                <a:cubicBezTo>
                  <a:pt x="2984569" y="11874"/>
                  <a:pt x="2708033" y="13293"/>
                  <a:pt x="2368982" y="18288"/>
                </a:cubicBezTo>
                <a:cubicBezTo>
                  <a:pt x="2029931" y="23283"/>
                  <a:pt x="2009060" y="37671"/>
                  <a:pt x="1900695" y="18288"/>
                </a:cubicBezTo>
                <a:cubicBezTo>
                  <a:pt x="1792330" y="-1095"/>
                  <a:pt x="1183178" y="9337"/>
                  <a:pt x="991667" y="18288"/>
                </a:cubicBezTo>
                <a:cubicBezTo>
                  <a:pt x="800156" y="27239"/>
                  <a:pt x="375690" y="34110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1018520" h="18288" stroke="0" extrusionOk="0">
                <a:moveTo>
                  <a:pt x="0" y="0"/>
                </a:moveTo>
                <a:cubicBezTo>
                  <a:pt x="266588" y="-23405"/>
                  <a:pt x="350503" y="-27031"/>
                  <a:pt x="578472" y="0"/>
                </a:cubicBezTo>
                <a:cubicBezTo>
                  <a:pt x="806441" y="27031"/>
                  <a:pt x="803976" y="13604"/>
                  <a:pt x="936574" y="0"/>
                </a:cubicBezTo>
                <a:cubicBezTo>
                  <a:pt x="1069172" y="-13604"/>
                  <a:pt x="1661335" y="-31902"/>
                  <a:pt x="1845602" y="0"/>
                </a:cubicBezTo>
                <a:cubicBezTo>
                  <a:pt x="2029869" y="31902"/>
                  <a:pt x="2273452" y="17005"/>
                  <a:pt x="2424074" y="0"/>
                </a:cubicBezTo>
                <a:cubicBezTo>
                  <a:pt x="2574696" y="-17005"/>
                  <a:pt x="2790864" y="-28133"/>
                  <a:pt x="3002547" y="0"/>
                </a:cubicBezTo>
                <a:cubicBezTo>
                  <a:pt x="3214230" y="28133"/>
                  <a:pt x="3605033" y="-14934"/>
                  <a:pt x="3911575" y="0"/>
                </a:cubicBezTo>
                <a:cubicBezTo>
                  <a:pt x="4218117" y="14934"/>
                  <a:pt x="4198004" y="3604"/>
                  <a:pt x="4379862" y="0"/>
                </a:cubicBezTo>
                <a:cubicBezTo>
                  <a:pt x="4561720" y="-3604"/>
                  <a:pt x="4941151" y="-37368"/>
                  <a:pt x="5288890" y="0"/>
                </a:cubicBezTo>
                <a:cubicBezTo>
                  <a:pt x="5636629" y="37368"/>
                  <a:pt x="6011513" y="-33898"/>
                  <a:pt x="6197918" y="0"/>
                </a:cubicBezTo>
                <a:cubicBezTo>
                  <a:pt x="6384323" y="33898"/>
                  <a:pt x="6555799" y="11241"/>
                  <a:pt x="6886575" y="0"/>
                </a:cubicBezTo>
                <a:cubicBezTo>
                  <a:pt x="7217351" y="-11241"/>
                  <a:pt x="7604472" y="-44614"/>
                  <a:pt x="7795603" y="0"/>
                </a:cubicBezTo>
                <a:cubicBezTo>
                  <a:pt x="7986734" y="44614"/>
                  <a:pt x="8098870" y="-11086"/>
                  <a:pt x="8374075" y="0"/>
                </a:cubicBezTo>
                <a:cubicBezTo>
                  <a:pt x="8649280" y="11086"/>
                  <a:pt x="8701749" y="-25020"/>
                  <a:pt x="8952548" y="0"/>
                </a:cubicBezTo>
                <a:cubicBezTo>
                  <a:pt x="9203347" y="25020"/>
                  <a:pt x="9519297" y="4274"/>
                  <a:pt x="9751390" y="0"/>
                </a:cubicBezTo>
                <a:cubicBezTo>
                  <a:pt x="9983483" y="-4274"/>
                  <a:pt x="10169881" y="16480"/>
                  <a:pt x="10329863" y="0"/>
                </a:cubicBezTo>
                <a:cubicBezTo>
                  <a:pt x="10489845" y="-16480"/>
                  <a:pt x="10750941" y="-9727"/>
                  <a:pt x="11018520" y="0"/>
                </a:cubicBezTo>
                <a:cubicBezTo>
                  <a:pt x="11018113" y="8690"/>
                  <a:pt x="11018366" y="14141"/>
                  <a:pt x="11018520" y="18288"/>
                </a:cubicBezTo>
                <a:cubicBezTo>
                  <a:pt x="10841176" y="-3597"/>
                  <a:pt x="10399304" y="41504"/>
                  <a:pt x="10219677" y="18288"/>
                </a:cubicBezTo>
                <a:cubicBezTo>
                  <a:pt x="10040050" y="-4928"/>
                  <a:pt x="10030762" y="16144"/>
                  <a:pt x="9861575" y="18288"/>
                </a:cubicBezTo>
                <a:cubicBezTo>
                  <a:pt x="9692388" y="20432"/>
                  <a:pt x="9529439" y="40380"/>
                  <a:pt x="9393288" y="18288"/>
                </a:cubicBezTo>
                <a:cubicBezTo>
                  <a:pt x="9257137" y="-3804"/>
                  <a:pt x="8825003" y="25592"/>
                  <a:pt x="8484260" y="18288"/>
                </a:cubicBezTo>
                <a:cubicBezTo>
                  <a:pt x="8143517" y="10984"/>
                  <a:pt x="8082894" y="45968"/>
                  <a:pt x="7795603" y="18288"/>
                </a:cubicBezTo>
                <a:cubicBezTo>
                  <a:pt x="7508312" y="-9392"/>
                  <a:pt x="7466074" y="19486"/>
                  <a:pt x="7327316" y="18288"/>
                </a:cubicBezTo>
                <a:cubicBezTo>
                  <a:pt x="7188558" y="17090"/>
                  <a:pt x="6869645" y="4657"/>
                  <a:pt x="6638658" y="18288"/>
                </a:cubicBezTo>
                <a:cubicBezTo>
                  <a:pt x="6407671" y="31919"/>
                  <a:pt x="6359238" y="35967"/>
                  <a:pt x="6280556" y="18288"/>
                </a:cubicBezTo>
                <a:cubicBezTo>
                  <a:pt x="6201874" y="609"/>
                  <a:pt x="6041216" y="22404"/>
                  <a:pt x="5922455" y="18288"/>
                </a:cubicBezTo>
                <a:cubicBezTo>
                  <a:pt x="5803694" y="14172"/>
                  <a:pt x="5555521" y="48848"/>
                  <a:pt x="5233797" y="18288"/>
                </a:cubicBezTo>
                <a:cubicBezTo>
                  <a:pt x="4912073" y="-12272"/>
                  <a:pt x="4986440" y="-2740"/>
                  <a:pt x="4765510" y="18288"/>
                </a:cubicBezTo>
                <a:cubicBezTo>
                  <a:pt x="4544580" y="39316"/>
                  <a:pt x="4177715" y="18248"/>
                  <a:pt x="3966667" y="18288"/>
                </a:cubicBezTo>
                <a:cubicBezTo>
                  <a:pt x="3755619" y="18328"/>
                  <a:pt x="3664519" y="22387"/>
                  <a:pt x="3498380" y="18288"/>
                </a:cubicBezTo>
                <a:cubicBezTo>
                  <a:pt x="3332241" y="14189"/>
                  <a:pt x="3065858" y="-7524"/>
                  <a:pt x="2699537" y="18288"/>
                </a:cubicBezTo>
                <a:cubicBezTo>
                  <a:pt x="2333216" y="44100"/>
                  <a:pt x="2505666" y="4650"/>
                  <a:pt x="2341436" y="18288"/>
                </a:cubicBezTo>
                <a:cubicBezTo>
                  <a:pt x="2177206" y="31926"/>
                  <a:pt x="1790164" y="19880"/>
                  <a:pt x="1542593" y="18288"/>
                </a:cubicBezTo>
                <a:cubicBezTo>
                  <a:pt x="1295022" y="16696"/>
                  <a:pt x="1218012" y="39325"/>
                  <a:pt x="1074306" y="18288"/>
                </a:cubicBezTo>
                <a:cubicBezTo>
                  <a:pt x="930600" y="-2749"/>
                  <a:pt x="797266" y="24589"/>
                  <a:pt x="716204" y="18288"/>
                </a:cubicBezTo>
                <a:cubicBezTo>
                  <a:pt x="635142" y="11987"/>
                  <a:pt x="344503" y="4139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8100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066192-5CFD-4202-B69B-B261615BA7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Józef </a:t>
            </a:r>
            <a:r>
              <a:rPr lang="en-US" dirty="0" err="1">
                <a:ea typeface="+mn-lt"/>
                <a:cs typeface="+mn-lt"/>
              </a:rPr>
              <a:t>Dowbor-Muśnicki</a:t>
            </a:r>
            <a:r>
              <a:rPr lang="en-US" dirty="0">
                <a:ea typeface="+mn-lt"/>
                <a:cs typeface="+mn-lt"/>
              </a:rPr>
              <a:t> - (ur. 25 </a:t>
            </a:r>
            <a:r>
              <a:rPr lang="en-US" dirty="0" err="1">
                <a:ea typeface="+mn-lt"/>
                <a:cs typeface="+mn-lt"/>
              </a:rPr>
              <a:t>października</a:t>
            </a:r>
            <a:r>
              <a:rPr lang="en-US" dirty="0">
                <a:ea typeface="+mn-lt"/>
                <a:cs typeface="+mn-lt"/>
              </a:rPr>
              <a:t> 1867 w </a:t>
            </a:r>
            <a:r>
              <a:rPr lang="en-US" dirty="0" err="1">
                <a:ea typeface="+mn-lt"/>
                <a:cs typeface="+mn-lt"/>
              </a:rPr>
              <a:t>Garbowie</a:t>
            </a:r>
            <a:r>
              <a:rPr lang="en-US" dirty="0">
                <a:ea typeface="+mn-lt"/>
                <a:cs typeface="+mn-lt"/>
              </a:rPr>
              <a:t>, </a:t>
            </a:r>
            <a:r>
              <a:rPr lang="en-US" dirty="0" err="1">
                <a:ea typeface="+mn-lt"/>
                <a:cs typeface="+mn-lt"/>
              </a:rPr>
              <a:t>zm</a:t>
            </a:r>
            <a:r>
              <a:rPr lang="en-US" dirty="0">
                <a:ea typeface="+mn-lt"/>
                <a:cs typeface="+mn-lt"/>
              </a:rPr>
              <a:t>. 26 </a:t>
            </a:r>
            <a:r>
              <a:rPr lang="en-US" dirty="0" err="1">
                <a:ea typeface="+mn-lt"/>
                <a:cs typeface="+mn-lt"/>
              </a:rPr>
              <a:t>października</a:t>
            </a:r>
            <a:r>
              <a:rPr lang="en-US" dirty="0">
                <a:ea typeface="+mn-lt"/>
                <a:cs typeface="+mn-lt"/>
              </a:rPr>
              <a:t> 1937 w </a:t>
            </a:r>
            <a:r>
              <a:rPr lang="en-US" dirty="0" err="1">
                <a:ea typeface="+mn-lt"/>
                <a:cs typeface="+mn-lt"/>
              </a:rPr>
              <a:t>Batorowie</a:t>
            </a:r>
            <a:r>
              <a:rPr lang="en-US" dirty="0">
                <a:ea typeface="+mn-lt"/>
                <a:cs typeface="+mn-lt"/>
              </a:rPr>
              <a:t>) – </a:t>
            </a:r>
            <a:r>
              <a:rPr lang="en-US" dirty="0" err="1">
                <a:ea typeface="+mn-lt"/>
                <a:cs typeface="+mn-lt"/>
              </a:rPr>
              <a:t>polski</a:t>
            </a:r>
            <a:r>
              <a:rPr lang="en-US" dirty="0">
                <a:ea typeface="+mn-lt"/>
                <a:cs typeface="+mn-lt"/>
              </a:rPr>
              <a:t> </a:t>
            </a:r>
            <a:r>
              <a:rPr lang="en-US" dirty="0" err="1">
                <a:ea typeface="+mn-lt"/>
                <a:cs typeface="+mn-lt"/>
              </a:rPr>
              <a:t>wojskowy</a:t>
            </a:r>
            <a:r>
              <a:rPr lang="en-US" dirty="0">
                <a:ea typeface="+mn-lt"/>
                <a:cs typeface="+mn-lt"/>
              </a:rPr>
              <a:t>, </a:t>
            </a:r>
            <a:r>
              <a:rPr lang="en-US" dirty="0" err="1">
                <a:ea typeface="+mn-lt"/>
                <a:cs typeface="+mn-lt"/>
              </a:rPr>
              <a:t>generał</a:t>
            </a:r>
            <a:r>
              <a:rPr lang="en-US" dirty="0">
                <a:ea typeface="+mn-lt"/>
                <a:cs typeface="+mn-lt"/>
              </a:rPr>
              <a:t> </a:t>
            </a:r>
            <a:r>
              <a:rPr lang="en-US" dirty="0" err="1">
                <a:ea typeface="+mn-lt"/>
                <a:cs typeface="+mn-lt"/>
              </a:rPr>
              <a:t>porucznik</a:t>
            </a:r>
            <a:r>
              <a:rPr lang="en-US" dirty="0">
                <a:ea typeface="+mn-lt"/>
                <a:cs typeface="+mn-lt"/>
              </a:rPr>
              <a:t> </a:t>
            </a:r>
            <a:r>
              <a:rPr lang="en-US" dirty="0" err="1">
                <a:ea typeface="+mn-lt"/>
                <a:cs typeface="+mn-lt"/>
              </a:rPr>
              <a:t>Armii</a:t>
            </a:r>
            <a:r>
              <a:rPr lang="en-US" dirty="0">
                <a:ea typeface="+mn-lt"/>
                <a:cs typeface="+mn-lt"/>
              </a:rPr>
              <a:t> Imperium </a:t>
            </a:r>
            <a:r>
              <a:rPr lang="en-US" dirty="0" err="1">
                <a:ea typeface="+mn-lt"/>
                <a:cs typeface="+mn-lt"/>
              </a:rPr>
              <a:t>Rosyjskiego</a:t>
            </a:r>
            <a:r>
              <a:rPr lang="en-US" dirty="0">
                <a:ea typeface="+mn-lt"/>
                <a:cs typeface="+mn-lt"/>
              </a:rPr>
              <a:t> </a:t>
            </a:r>
            <a:r>
              <a:rPr lang="en-US" dirty="0" err="1">
                <a:ea typeface="+mn-lt"/>
                <a:cs typeface="+mn-lt"/>
              </a:rPr>
              <a:t>i</a:t>
            </a:r>
            <a:r>
              <a:rPr lang="en-US" dirty="0">
                <a:ea typeface="+mn-lt"/>
                <a:cs typeface="+mn-lt"/>
              </a:rPr>
              <a:t> </a:t>
            </a:r>
            <a:r>
              <a:rPr lang="en-US" dirty="0" err="1">
                <a:ea typeface="+mn-lt"/>
                <a:cs typeface="+mn-lt"/>
              </a:rPr>
              <a:t>generał</a:t>
            </a:r>
            <a:r>
              <a:rPr lang="en-US" dirty="0">
                <a:ea typeface="+mn-lt"/>
                <a:cs typeface="+mn-lt"/>
              </a:rPr>
              <a:t> </a:t>
            </a:r>
            <a:r>
              <a:rPr lang="en-US" dirty="0" err="1">
                <a:ea typeface="+mn-lt"/>
                <a:cs typeface="+mn-lt"/>
              </a:rPr>
              <a:t>broni</a:t>
            </a:r>
            <a:r>
              <a:rPr lang="en-US" dirty="0">
                <a:ea typeface="+mn-lt"/>
                <a:cs typeface="+mn-lt"/>
              </a:rPr>
              <a:t> </a:t>
            </a:r>
            <a:r>
              <a:rPr lang="en-US" dirty="0" err="1">
                <a:ea typeface="+mn-lt"/>
                <a:cs typeface="+mn-lt"/>
              </a:rPr>
              <a:t>Wojska</a:t>
            </a:r>
            <a:r>
              <a:rPr lang="en-US" dirty="0">
                <a:ea typeface="+mn-lt"/>
                <a:cs typeface="+mn-lt"/>
              </a:rPr>
              <a:t> </a:t>
            </a:r>
            <a:r>
              <a:rPr lang="en-US" dirty="0" err="1">
                <a:ea typeface="+mn-lt"/>
                <a:cs typeface="+mn-lt"/>
              </a:rPr>
              <a:t>Polskiego</a:t>
            </a:r>
            <a:r>
              <a:rPr lang="en-US" dirty="0">
                <a:ea typeface="+mn-lt"/>
                <a:cs typeface="+mn-lt"/>
              </a:rPr>
              <a:t>. W </a:t>
            </a:r>
            <a:r>
              <a:rPr lang="en-US" dirty="0" err="1">
                <a:ea typeface="+mn-lt"/>
                <a:cs typeface="+mn-lt"/>
              </a:rPr>
              <a:t>latach</a:t>
            </a:r>
            <a:r>
              <a:rPr lang="en-US" dirty="0">
                <a:ea typeface="+mn-lt"/>
                <a:cs typeface="+mn-lt"/>
              </a:rPr>
              <a:t> 1917-1918 </a:t>
            </a:r>
            <a:r>
              <a:rPr lang="en-US" dirty="0" err="1">
                <a:ea typeface="+mn-lt"/>
                <a:cs typeface="+mn-lt"/>
              </a:rPr>
              <a:t>był</a:t>
            </a:r>
            <a:r>
              <a:rPr lang="en-US" dirty="0">
                <a:ea typeface="+mn-lt"/>
                <a:cs typeface="+mn-lt"/>
              </a:rPr>
              <a:t> </a:t>
            </a:r>
            <a:r>
              <a:rPr lang="en-US" dirty="0" err="1">
                <a:ea typeface="+mn-lt"/>
                <a:cs typeface="+mn-lt"/>
              </a:rPr>
              <a:t>dowódcą</a:t>
            </a:r>
            <a:r>
              <a:rPr lang="en-US" dirty="0">
                <a:ea typeface="+mn-lt"/>
                <a:cs typeface="+mn-lt"/>
              </a:rPr>
              <a:t> I </a:t>
            </a:r>
            <a:r>
              <a:rPr lang="en-US" dirty="0" err="1">
                <a:ea typeface="+mn-lt"/>
                <a:cs typeface="+mn-lt"/>
              </a:rPr>
              <a:t>Korpusu</a:t>
            </a:r>
            <a:r>
              <a:rPr lang="en-US" dirty="0">
                <a:ea typeface="+mn-lt"/>
                <a:cs typeface="+mn-lt"/>
              </a:rPr>
              <a:t> </a:t>
            </a:r>
            <a:r>
              <a:rPr lang="en-US" dirty="0" err="1">
                <a:ea typeface="+mn-lt"/>
                <a:cs typeface="+mn-lt"/>
              </a:rPr>
              <a:t>Polskiego</a:t>
            </a:r>
            <a:r>
              <a:rPr lang="en-US" dirty="0">
                <a:ea typeface="+mn-lt"/>
                <a:cs typeface="+mn-lt"/>
              </a:rPr>
              <a:t> w </a:t>
            </a:r>
            <a:r>
              <a:rPr lang="en-US" dirty="0" err="1">
                <a:ea typeface="+mn-lt"/>
                <a:cs typeface="+mn-lt"/>
              </a:rPr>
              <a:t>Rosji</a:t>
            </a:r>
            <a:r>
              <a:rPr lang="en-US" dirty="0">
                <a:ea typeface="+mn-lt"/>
                <a:cs typeface="+mn-lt"/>
              </a:rPr>
              <a:t>, w </a:t>
            </a:r>
            <a:r>
              <a:rPr lang="en-US" dirty="0" err="1">
                <a:ea typeface="+mn-lt"/>
                <a:cs typeface="+mn-lt"/>
              </a:rPr>
              <a:t>latach</a:t>
            </a:r>
            <a:r>
              <a:rPr lang="en-US" dirty="0">
                <a:ea typeface="+mn-lt"/>
                <a:cs typeface="+mn-lt"/>
              </a:rPr>
              <a:t> 1918-1919 </a:t>
            </a:r>
            <a:r>
              <a:rPr lang="en-US" dirty="0" err="1">
                <a:ea typeface="+mn-lt"/>
                <a:cs typeface="+mn-lt"/>
              </a:rPr>
              <a:t>naczelnym</a:t>
            </a:r>
            <a:r>
              <a:rPr lang="en-US" dirty="0">
                <a:ea typeface="+mn-lt"/>
                <a:cs typeface="+mn-lt"/>
              </a:rPr>
              <a:t> </a:t>
            </a:r>
            <a:r>
              <a:rPr lang="en-US" dirty="0" err="1">
                <a:ea typeface="+mn-lt"/>
                <a:cs typeface="+mn-lt"/>
              </a:rPr>
              <a:t>dowódcą</a:t>
            </a:r>
            <a:r>
              <a:rPr lang="en-US" dirty="0">
                <a:ea typeface="+mn-lt"/>
                <a:cs typeface="+mn-lt"/>
              </a:rPr>
              <a:t> </a:t>
            </a:r>
            <a:r>
              <a:rPr lang="en-US" dirty="0" err="1">
                <a:ea typeface="+mn-lt"/>
                <a:cs typeface="+mn-lt"/>
              </a:rPr>
              <a:t>Sił</a:t>
            </a:r>
            <a:r>
              <a:rPr lang="en-US" dirty="0">
                <a:ea typeface="+mn-lt"/>
                <a:cs typeface="+mn-lt"/>
              </a:rPr>
              <a:t> </a:t>
            </a:r>
            <a:r>
              <a:rPr lang="en-US" dirty="0" err="1">
                <a:ea typeface="+mn-lt"/>
                <a:cs typeface="+mn-lt"/>
              </a:rPr>
              <a:t>Zbrojnych</a:t>
            </a:r>
            <a:r>
              <a:rPr lang="en-US" dirty="0">
                <a:ea typeface="+mn-lt"/>
                <a:cs typeface="+mn-lt"/>
              </a:rPr>
              <a:t> </a:t>
            </a:r>
            <a:r>
              <a:rPr lang="en-US" dirty="0" err="1">
                <a:ea typeface="+mn-lt"/>
                <a:cs typeface="+mn-lt"/>
              </a:rPr>
              <a:t>Polskich</a:t>
            </a:r>
            <a:r>
              <a:rPr lang="en-US" dirty="0">
                <a:ea typeface="+mn-lt"/>
                <a:cs typeface="+mn-lt"/>
              </a:rPr>
              <a:t> w </a:t>
            </a:r>
            <a:r>
              <a:rPr lang="en-US" dirty="0" err="1">
                <a:ea typeface="+mn-lt"/>
                <a:cs typeface="+mn-lt"/>
              </a:rPr>
              <a:t>byłym</a:t>
            </a:r>
            <a:r>
              <a:rPr lang="en-US" dirty="0">
                <a:ea typeface="+mn-lt"/>
                <a:cs typeface="+mn-lt"/>
              </a:rPr>
              <a:t> </a:t>
            </a:r>
            <a:r>
              <a:rPr lang="en-US" dirty="0" err="1">
                <a:ea typeface="+mn-lt"/>
                <a:cs typeface="+mn-lt"/>
              </a:rPr>
              <a:t>zaborze</a:t>
            </a:r>
            <a:r>
              <a:rPr lang="en-US" dirty="0">
                <a:ea typeface="+mn-lt"/>
                <a:cs typeface="+mn-lt"/>
              </a:rPr>
              <a:t> </a:t>
            </a:r>
            <a:r>
              <a:rPr lang="en-US" dirty="0" err="1">
                <a:ea typeface="+mn-lt"/>
                <a:cs typeface="+mn-lt"/>
              </a:rPr>
              <a:t>pruskim</a:t>
            </a:r>
            <a:r>
              <a:rPr lang="en-US" dirty="0">
                <a:ea typeface="+mn-lt"/>
                <a:cs typeface="+mn-lt"/>
              </a:rPr>
              <a:t>. </a:t>
            </a:r>
            <a:endParaRPr lang="en-US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E0DE2C47-EF70-4413-97EC-D1846DC828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000" r="6251" b="1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854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335AF6-066D-4E66-A835-7CB6A4D0F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en-US" sz="7200">
                <a:ea typeface="+mj-lt"/>
                <a:cs typeface="+mj-lt"/>
              </a:rPr>
              <a:t>Przywódcy polscy (cz.3)</a:t>
            </a:r>
            <a:endParaRPr lang="en-US" sz="7200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8100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1B51BC-C888-4366-892D-62D5AD1031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Mieczysław Sylwester Paluch - (ur. 10 </a:t>
            </a:r>
            <a:r>
              <a:rPr lang="en-US" dirty="0" err="1">
                <a:ea typeface="+mn-lt"/>
                <a:cs typeface="+mn-lt"/>
              </a:rPr>
              <a:t>grudnia</a:t>
            </a:r>
            <a:r>
              <a:rPr lang="en-US" dirty="0">
                <a:ea typeface="+mn-lt"/>
                <a:cs typeface="+mn-lt"/>
              </a:rPr>
              <a:t> 1888 w </a:t>
            </a:r>
            <a:r>
              <a:rPr lang="en-US" dirty="0" err="1">
                <a:ea typeface="+mn-lt"/>
                <a:cs typeface="+mn-lt"/>
              </a:rPr>
              <a:t>Trzemżalu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zm</a:t>
            </a:r>
            <a:r>
              <a:rPr lang="en-US" dirty="0">
                <a:ea typeface="+mn-lt"/>
                <a:cs typeface="+mn-lt"/>
              </a:rPr>
              <a:t>. 18 </a:t>
            </a:r>
            <a:r>
              <a:rPr lang="en-US" dirty="0" err="1">
                <a:ea typeface="+mn-lt"/>
                <a:cs typeface="+mn-lt"/>
              </a:rPr>
              <a:t>lipca</a:t>
            </a:r>
            <a:r>
              <a:rPr lang="en-US" dirty="0">
                <a:ea typeface="+mn-lt"/>
                <a:cs typeface="+mn-lt"/>
              </a:rPr>
              <a:t> 1942 w Rothesay) – </a:t>
            </a:r>
            <a:r>
              <a:rPr lang="en-US" dirty="0" err="1">
                <a:ea typeface="+mn-lt"/>
                <a:cs typeface="+mn-lt"/>
              </a:rPr>
              <a:t>żołnierz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armii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niemieckiej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powstaniec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wielkopolski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śląski</a:t>
            </a:r>
            <a:r>
              <a:rPr lang="en-US" dirty="0">
                <a:ea typeface="+mn-lt"/>
                <a:cs typeface="+mn-lt"/>
              </a:rPr>
              <a:t>, major </a:t>
            </a:r>
            <a:r>
              <a:rPr lang="en-US" dirty="0" err="1">
                <a:ea typeface="+mn-lt"/>
                <a:cs typeface="+mn-lt"/>
              </a:rPr>
              <a:t>artylerii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Wojska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Polskiego</a:t>
            </a:r>
            <a:r>
              <a:rPr lang="en-US" dirty="0">
                <a:ea typeface="+mn-lt"/>
                <a:cs typeface="+mn-lt"/>
              </a:rPr>
              <a:t>. </a:t>
            </a:r>
            <a:r>
              <a:rPr lang="en-US" dirty="0" err="1">
                <a:ea typeface="+mn-lt"/>
                <a:cs typeface="+mn-lt"/>
              </a:rPr>
              <a:t>Kawaler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Orderu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Virtuti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Militari</a:t>
            </a:r>
            <a:r>
              <a:rPr lang="en-US" dirty="0">
                <a:ea typeface="+mn-lt"/>
                <a:cs typeface="+mn-lt"/>
              </a:rPr>
              <a:t>.</a:t>
            </a:r>
            <a:endParaRPr lang="en-US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76C8D64-48FC-4091-8188-416A125379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128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74815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36C9CE-4AAB-4027-B2AD-84DDDF1AC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70"/>
            <a:ext cx="6894576" cy="1784538"/>
          </a:xfrm>
        </p:spPr>
        <p:txBody>
          <a:bodyPr anchor="b">
            <a:normAutofit/>
          </a:bodyPr>
          <a:lstStyle/>
          <a:p>
            <a:r>
              <a:rPr lang="en-US" sz="7200"/>
              <a:t>Przywódcy polscy (cz.4)</a:t>
            </a: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093" y="2395391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8100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6A1565-2E8F-4C4C-BF64-04EF231C9A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8307"/>
            <a:ext cx="6894576" cy="348526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Bohdan Józef Florian </a:t>
            </a:r>
            <a:r>
              <a:rPr lang="en-US" dirty="0" err="1">
                <a:ea typeface="+mn-lt"/>
                <a:cs typeface="+mn-lt"/>
              </a:rPr>
              <a:t>Hulewicz</a:t>
            </a:r>
            <a:r>
              <a:rPr lang="en-US" dirty="0">
                <a:ea typeface="+mn-lt"/>
                <a:cs typeface="+mn-lt"/>
              </a:rPr>
              <a:t> - (ur. 20 </a:t>
            </a:r>
            <a:r>
              <a:rPr lang="en-US" dirty="0" err="1">
                <a:ea typeface="+mn-lt"/>
                <a:cs typeface="+mn-lt"/>
              </a:rPr>
              <a:t>czerwca</a:t>
            </a:r>
            <a:r>
              <a:rPr lang="en-US" dirty="0">
                <a:ea typeface="+mn-lt"/>
                <a:cs typeface="+mn-lt"/>
              </a:rPr>
              <a:t> 1888 w </a:t>
            </a:r>
            <a:r>
              <a:rPr lang="en-US" dirty="0" err="1">
                <a:ea typeface="+mn-lt"/>
                <a:cs typeface="+mn-lt"/>
              </a:rPr>
              <a:t>Kościankach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zm</a:t>
            </a:r>
            <a:r>
              <a:rPr lang="en-US" dirty="0">
                <a:ea typeface="+mn-lt"/>
                <a:cs typeface="+mn-lt"/>
              </a:rPr>
              <a:t>. 31 </a:t>
            </a:r>
            <a:r>
              <a:rPr lang="en-US" dirty="0" err="1">
                <a:ea typeface="+mn-lt"/>
                <a:cs typeface="+mn-lt"/>
              </a:rPr>
              <a:t>lipca</a:t>
            </a:r>
            <a:r>
              <a:rPr lang="en-US" dirty="0">
                <a:ea typeface="+mn-lt"/>
                <a:cs typeface="+mn-lt"/>
              </a:rPr>
              <a:t> 1968 w </a:t>
            </a:r>
            <a:r>
              <a:rPr lang="en-US" dirty="0" err="1">
                <a:ea typeface="+mn-lt"/>
                <a:cs typeface="+mn-lt"/>
              </a:rPr>
              <a:t>Gdańsku</a:t>
            </a:r>
            <a:r>
              <a:rPr lang="en-US" dirty="0">
                <a:ea typeface="+mn-lt"/>
                <a:cs typeface="+mn-lt"/>
              </a:rPr>
              <a:t>) – </a:t>
            </a:r>
            <a:r>
              <a:rPr lang="en-US" dirty="0" err="1">
                <a:ea typeface="+mn-lt"/>
                <a:cs typeface="+mn-lt"/>
              </a:rPr>
              <a:t>polski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literat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pułkownik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dyplomowany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piechoty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Wojska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Polskiego</a:t>
            </a:r>
            <a:r>
              <a:rPr lang="en-US" dirty="0">
                <a:ea typeface="+mn-lt"/>
                <a:cs typeface="+mn-lt"/>
              </a:rPr>
              <a:t>.</a:t>
            </a:r>
            <a:endParaRPr lang="en-US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937CFEF2-C669-4785-9D20-38D7C0FF27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337" r="9381"/>
          <a:stretch/>
        </p:blipFill>
        <p:spPr>
          <a:xfrm>
            <a:off x="8141399" y="10"/>
            <a:ext cx="4050601" cy="6857990"/>
          </a:xfrm>
          <a:custGeom>
            <a:avLst/>
            <a:gdLst/>
            <a:ahLst/>
            <a:cxnLst/>
            <a:rect l="l" t="t" r="r" b="b"/>
            <a:pathLst>
              <a:path w="4050601" h="6858000">
                <a:moveTo>
                  <a:pt x="26697" y="0"/>
                </a:moveTo>
                <a:lnTo>
                  <a:pt x="4050601" y="0"/>
                </a:lnTo>
                <a:lnTo>
                  <a:pt x="4050601" y="6858000"/>
                </a:lnTo>
                <a:lnTo>
                  <a:pt x="28376" y="6858000"/>
                </a:lnTo>
                <a:lnTo>
                  <a:pt x="28782" y="6851321"/>
                </a:lnTo>
                <a:cubicBezTo>
                  <a:pt x="31911" y="6730915"/>
                  <a:pt x="35027" y="6610471"/>
                  <a:pt x="38157" y="6489990"/>
                </a:cubicBezTo>
                <a:cubicBezTo>
                  <a:pt x="38284" y="6484913"/>
                  <a:pt x="39171" y="6479963"/>
                  <a:pt x="39171" y="6474886"/>
                </a:cubicBezTo>
                <a:cubicBezTo>
                  <a:pt x="48166" y="6361042"/>
                  <a:pt x="53107" y="6247198"/>
                  <a:pt x="18899" y="6136019"/>
                </a:cubicBezTo>
                <a:cubicBezTo>
                  <a:pt x="15871" y="6125573"/>
                  <a:pt x="14262" y="6114773"/>
                  <a:pt x="14084" y="6103909"/>
                </a:cubicBezTo>
                <a:cubicBezTo>
                  <a:pt x="12413" y="6006983"/>
                  <a:pt x="16644" y="5910056"/>
                  <a:pt x="26754" y="5813650"/>
                </a:cubicBezTo>
                <a:cubicBezTo>
                  <a:pt x="31949" y="5754507"/>
                  <a:pt x="26754" y="5694475"/>
                  <a:pt x="43478" y="5635967"/>
                </a:cubicBezTo>
                <a:cubicBezTo>
                  <a:pt x="50864" y="5606890"/>
                  <a:pt x="55109" y="5577103"/>
                  <a:pt x="56147" y="5547125"/>
                </a:cubicBezTo>
                <a:cubicBezTo>
                  <a:pt x="59948" y="5474529"/>
                  <a:pt x="38537" y="5406248"/>
                  <a:pt x="18139" y="5337713"/>
                </a:cubicBezTo>
                <a:cubicBezTo>
                  <a:pt x="7370" y="5301414"/>
                  <a:pt x="-5426" y="5264355"/>
                  <a:pt x="2429" y="5226280"/>
                </a:cubicBezTo>
                <a:cubicBezTo>
                  <a:pt x="16707" y="5167720"/>
                  <a:pt x="24854" y="5107828"/>
                  <a:pt x="26754" y="5047581"/>
                </a:cubicBezTo>
                <a:cubicBezTo>
                  <a:pt x="26754" y="5004937"/>
                  <a:pt x="16365" y="4963181"/>
                  <a:pt x="20039" y="4920664"/>
                </a:cubicBezTo>
                <a:cubicBezTo>
                  <a:pt x="28211" y="4838181"/>
                  <a:pt x="30238" y="4755203"/>
                  <a:pt x="26121" y="4672415"/>
                </a:cubicBezTo>
                <a:cubicBezTo>
                  <a:pt x="26095" y="4639315"/>
                  <a:pt x="29846" y="4606317"/>
                  <a:pt x="37270" y="4574054"/>
                </a:cubicBezTo>
                <a:cubicBezTo>
                  <a:pt x="46506" y="4517120"/>
                  <a:pt x="48419" y="4459246"/>
                  <a:pt x="42971" y="4401829"/>
                </a:cubicBezTo>
                <a:cubicBezTo>
                  <a:pt x="37016" y="4335324"/>
                  <a:pt x="19279" y="4269835"/>
                  <a:pt x="14845" y="4203331"/>
                </a:cubicBezTo>
                <a:cubicBezTo>
                  <a:pt x="7876" y="4093167"/>
                  <a:pt x="17759" y="3983003"/>
                  <a:pt x="27514" y="3873347"/>
                </a:cubicBezTo>
                <a:cubicBezTo>
                  <a:pt x="35116" y="3803010"/>
                  <a:pt x="37143" y="3732178"/>
                  <a:pt x="33596" y="3661523"/>
                </a:cubicBezTo>
                <a:cubicBezTo>
                  <a:pt x="29161" y="3605426"/>
                  <a:pt x="22193" y="3549329"/>
                  <a:pt x="20926" y="3493232"/>
                </a:cubicBezTo>
                <a:cubicBezTo>
                  <a:pt x="18646" y="3392967"/>
                  <a:pt x="19532" y="3292703"/>
                  <a:pt x="25360" y="3192439"/>
                </a:cubicBezTo>
                <a:cubicBezTo>
                  <a:pt x="28274" y="3142180"/>
                  <a:pt x="32962" y="3092429"/>
                  <a:pt x="34989" y="3041789"/>
                </a:cubicBezTo>
                <a:cubicBezTo>
                  <a:pt x="37016" y="2991149"/>
                  <a:pt x="41071" y="2940002"/>
                  <a:pt x="29542" y="2890377"/>
                </a:cubicBezTo>
                <a:cubicBezTo>
                  <a:pt x="10030" y="2805978"/>
                  <a:pt x="24347" y="2721959"/>
                  <a:pt x="28528" y="2637813"/>
                </a:cubicBezTo>
                <a:cubicBezTo>
                  <a:pt x="31062" y="2585523"/>
                  <a:pt x="46266" y="2531964"/>
                  <a:pt x="32836" y="2481198"/>
                </a:cubicBezTo>
                <a:cubicBezTo>
                  <a:pt x="11677" y="2401621"/>
                  <a:pt x="25487" y="2323694"/>
                  <a:pt x="32836" y="2245386"/>
                </a:cubicBezTo>
                <a:cubicBezTo>
                  <a:pt x="41311" y="2171280"/>
                  <a:pt x="39816" y="2096361"/>
                  <a:pt x="28401" y="2022648"/>
                </a:cubicBezTo>
                <a:cubicBezTo>
                  <a:pt x="14084" y="1949518"/>
                  <a:pt x="14084" y="1874307"/>
                  <a:pt x="28401" y="1801178"/>
                </a:cubicBezTo>
                <a:cubicBezTo>
                  <a:pt x="40260" y="1740816"/>
                  <a:pt x="41628" y="1678868"/>
                  <a:pt x="32455" y="1618037"/>
                </a:cubicBezTo>
                <a:cubicBezTo>
                  <a:pt x="26247" y="1574505"/>
                  <a:pt x="15098" y="1531226"/>
                  <a:pt x="13578" y="1487694"/>
                </a:cubicBezTo>
                <a:cubicBezTo>
                  <a:pt x="10436" y="1396656"/>
                  <a:pt x="12298" y="1305517"/>
                  <a:pt x="19153" y="1214696"/>
                </a:cubicBezTo>
                <a:cubicBezTo>
                  <a:pt x="27134" y="1111259"/>
                  <a:pt x="42464" y="1008202"/>
                  <a:pt x="31822" y="904004"/>
                </a:cubicBezTo>
                <a:cubicBezTo>
                  <a:pt x="28148" y="868213"/>
                  <a:pt x="20673" y="832549"/>
                  <a:pt x="19913" y="796632"/>
                </a:cubicBezTo>
                <a:cubicBezTo>
                  <a:pt x="18266" y="729366"/>
                  <a:pt x="17505" y="662989"/>
                  <a:pt x="21306" y="593565"/>
                </a:cubicBezTo>
                <a:cubicBezTo>
                  <a:pt x="25107" y="524142"/>
                  <a:pt x="39550" y="453703"/>
                  <a:pt x="29795" y="385549"/>
                </a:cubicBezTo>
                <a:cubicBezTo>
                  <a:pt x="20039" y="317394"/>
                  <a:pt x="26374" y="250382"/>
                  <a:pt x="32709" y="183497"/>
                </a:cubicBezTo>
                <a:cubicBezTo>
                  <a:pt x="35750" y="151705"/>
                  <a:pt x="37809" y="120261"/>
                  <a:pt x="37254" y="8894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757068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6D37EE4-EA1B-46EE-A54B-5233C63C96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846712-AA23-4398-A640-79A98E72A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47013" cy="1434415"/>
          </a:xfrm>
        </p:spPr>
        <p:txBody>
          <a:bodyPr anchor="b">
            <a:normAutofit/>
          </a:bodyPr>
          <a:lstStyle/>
          <a:p>
            <a:r>
              <a:rPr lang="en-US" sz="7200"/>
              <a:t>Przywódcy Polscy (cz.5)</a:t>
            </a: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3CE8AF5E-D374-4CF1-90CC-35CF73B81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4" y="1817073"/>
            <a:ext cx="11018520" cy="18288"/>
          </a:xfrm>
          <a:custGeom>
            <a:avLst/>
            <a:gdLst>
              <a:gd name="connsiteX0" fmla="*/ 0 w 11018520"/>
              <a:gd name="connsiteY0" fmla="*/ 0 h 18288"/>
              <a:gd name="connsiteX1" fmla="*/ 468287 w 11018520"/>
              <a:gd name="connsiteY1" fmla="*/ 0 h 18288"/>
              <a:gd name="connsiteX2" fmla="*/ 1156945 w 11018520"/>
              <a:gd name="connsiteY2" fmla="*/ 0 h 18288"/>
              <a:gd name="connsiteX3" fmla="*/ 1955787 w 11018520"/>
              <a:gd name="connsiteY3" fmla="*/ 0 h 18288"/>
              <a:gd name="connsiteX4" fmla="*/ 2313889 w 11018520"/>
              <a:gd name="connsiteY4" fmla="*/ 0 h 18288"/>
              <a:gd name="connsiteX5" fmla="*/ 2671991 w 11018520"/>
              <a:gd name="connsiteY5" fmla="*/ 0 h 18288"/>
              <a:gd name="connsiteX6" fmla="*/ 3581019 w 11018520"/>
              <a:gd name="connsiteY6" fmla="*/ 0 h 18288"/>
              <a:gd name="connsiteX7" fmla="*/ 4269677 w 11018520"/>
              <a:gd name="connsiteY7" fmla="*/ 0 h 18288"/>
              <a:gd name="connsiteX8" fmla="*/ 4627778 w 11018520"/>
              <a:gd name="connsiteY8" fmla="*/ 0 h 18288"/>
              <a:gd name="connsiteX9" fmla="*/ 5316436 w 11018520"/>
              <a:gd name="connsiteY9" fmla="*/ 0 h 18288"/>
              <a:gd name="connsiteX10" fmla="*/ 6225464 w 11018520"/>
              <a:gd name="connsiteY10" fmla="*/ 0 h 18288"/>
              <a:gd name="connsiteX11" fmla="*/ 6803936 w 11018520"/>
              <a:gd name="connsiteY11" fmla="*/ 0 h 18288"/>
              <a:gd name="connsiteX12" fmla="*/ 7382408 w 11018520"/>
              <a:gd name="connsiteY12" fmla="*/ 0 h 18288"/>
              <a:gd name="connsiteX13" fmla="*/ 8071066 w 11018520"/>
              <a:gd name="connsiteY13" fmla="*/ 0 h 18288"/>
              <a:gd name="connsiteX14" fmla="*/ 8869909 w 11018520"/>
              <a:gd name="connsiteY14" fmla="*/ 0 h 18288"/>
              <a:gd name="connsiteX15" fmla="*/ 9668751 w 11018520"/>
              <a:gd name="connsiteY15" fmla="*/ 0 h 18288"/>
              <a:gd name="connsiteX16" fmla="*/ 11018520 w 11018520"/>
              <a:gd name="connsiteY16" fmla="*/ 0 h 18288"/>
              <a:gd name="connsiteX17" fmla="*/ 11018520 w 11018520"/>
              <a:gd name="connsiteY17" fmla="*/ 18288 h 18288"/>
              <a:gd name="connsiteX18" fmla="*/ 10550233 w 11018520"/>
              <a:gd name="connsiteY18" fmla="*/ 18288 h 18288"/>
              <a:gd name="connsiteX19" fmla="*/ 9641205 w 11018520"/>
              <a:gd name="connsiteY19" fmla="*/ 18288 h 18288"/>
              <a:gd name="connsiteX20" fmla="*/ 8952548 w 11018520"/>
              <a:gd name="connsiteY20" fmla="*/ 18288 h 18288"/>
              <a:gd name="connsiteX21" fmla="*/ 8594446 w 11018520"/>
              <a:gd name="connsiteY21" fmla="*/ 18288 h 18288"/>
              <a:gd name="connsiteX22" fmla="*/ 7905788 w 11018520"/>
              <a:gd name="connsiteY22" fmla="*/ 18288 h 18288"/>
              <a:gd name="connsiteX23" fmla="*/ 7327316 w 11018520"/>
              <a:gd name="connsiteY23" fmla="*/ 18288 h 18288"/>
              <a:gd name="connsiteX24" fmla="*/ 6748844 w 11018520"/>
              <a:gd name="connsiteY24" fmla="*/ 18288 h 18288"/>
              <a:gd name="connsiteX25" fmla="*/ 6170371 w 11018520"/>
              <a:gd name="connsiteY25" fmla="*/ 18288 h 18288"/>
              <a:gd name="connsiteX26" fmla="*/ 5591899 w 11018520"/>
              <a:gd name="connsiteY26" fmla="*/ 18288 h 18288"/>
              <a:gd name="connsiteX27" fmla="*/ 4793056 w 11018520"/>
              <a:gd name="connsiteY27" fmla="*/ 18288 h 18288"/>
              <a:gd name="connsiteX28" fmla="*/ 4104399 w 11018520"/>
              <a:gd name="connsiteY28" fmla="*/ 18288 h 18288"/>
              <a:gd name="connsiteX29" fmla="*/ 3746297 w 11018520"/>
              <a:gd name="connsiteY29" fmla="*/ 18288 h 18288"/>
              <a:gd name="connsiteX30" fmla="*/ 3167825 w 11018520"/>
              <a:gd name="connsiteY30" fmla="*/ 18288 h 18288"/>
              <a:gd name="connsiteX31" fmla="*/ 2368982 w 11018520"/>
              <a:gd name="connsiteY31" fmla="*/ 18288 h 18288"/>
              <a:gd name="connsiteX32" fmla="*/ 1900695 w 11018520"/>
              <a:gd name="connsiteY32" fmla="*/ 18288 h 18288"/>
              <a:gd name="connsiteX33" fmla="*/ 991667 w 11018520"/>
              <a:gd name="connsiteY33" fmla="*/ 18288 h 18288"/>
              <a:gd name="connsiteX34" fmla="*/ 0 w 11018520"/>
              <a:gd name="connsiteY34" fmla="*/ 18288 h 18288"/>
              <a:gd name="connsiteX35" fmla="*/ 0 w 11018520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1018520" h="18288" fill="none" extrusionOk="0">
                <a:moveTo>
                  <a:pt x="0" y="0"/>
                </a:moveTo>
                <a:cubicBezTo>
                  <a:pt x="176840" y="19448"/>
                  <a:pt x="369510" y="1686"/>
                  <a:pt x="468287" y="0"/>
                </a:cubicBezTo>
                <a:cubicBezTo>
                  <a:pt x="567064" y="-1686"/>
                  <a:pt x="844925" y="28710"/>
                  <a:pt x="1156945" y="0"/>
                </a:cubicBezTo>
                <a:cubicBezTo>
                  <a:pt x="1468965" y="-28710"/>
                  <a:pt x="1755775" y="35306"/>
                  <a:pt x="1955787" y="0"/>
                </a:cubicBezTo>
                <a:cubicBezTo>
                  <a:pt x="2155799" y="-35306"/>
                  <a:pt x="2224532" y="-16632"/>
                  <a:pt x="2313889" y="0"/>
                </a:cubicBezTo>
                <a:cubicBezTo>
                  <a:pt x="2403246" y="16632"/>
                  <a:pt x="2494050" y="6083"/>
                  <a:pt x="2671991" y="0"/>
                </a:cubicBezTo>
                <a:cubicBezTo>
                  <a:pt x="2849932" y="-6083"/>
                  <a:pt x="3354152" y="34614"/>
                  <a:pt x="3581019" y="0"/>
                </a:cubicBezTo>
                <a:cubicBezTo>
                  <a:pt x="3807886" y="-34614"/>
                  <a:pt x="4022451" y="14254"/>
                  <a:pt x="4269677" y="0"/>
                </a:cubicBezTo>
                <a:cubicBezTo>
                  <a:pt x="4516903" y="-14254"/>
                  <a:pt x="4514495" y="-13291"/>
                  <a:pt x="4627778" y="0"/>
                </a:cubicBezTo>
                <a:cubicBezTo>
                  <a:pt x="4741061" y="13291"/>
                  <a:pt x="5120758" y="-22660"/>
                  <a:pt x="5316436" y="0"/>
                </a:cubicBezTo>
                <a:cubicBezTo>
                  <a:pt x="5512114" y="22660"/>
                  <a:pt x="5812155" y="-9513"/>
                  <a:pt x="6225464" y="0"/>
                </a:cubicBezTo>
                <a:cubicBezTo>
                  <a:pt x="6638773" y="9513"/>
                  <a:pt x="6545417" y="2479"/>
                  <a:pt x="6803936" y="0"/>
                </a:cubicBezTo>
                <a:cubicBezTo>
                  <a:pt x="7062455" y="-2479"/>
                  <a:pt x="7245098" y="-20209"/>
                  <a:pt x="7382408" y="0"/>
                </a:cubicBezTo>
                <a:cubicBezTo>
                  <a:pt x="7519718" y="20209"/>
                  <a:pt x="7801947" y="19736"/>
                  <a:pt x="8071066" y="0"/>
                </a:cubicBezTo>
                <a:cubicBezTo>
                  <a:pt x="8340185" y="-19736"/>
                  <a:pt x="8495312" y="-6666"/>
                  <a:pt x="8869909" y="0"/>
                </a:cubicBezTo>
                <a:cubicBezTo>
                  <a:pt x="9244506" y="6666"/>
                  <a:pt x="9501461" y="-13745"/>
                  <a:pt x="9668751" y="0"/>
                </a:cubicBezTo>
                <a:cubicBezTo>
                  <a:pt x="9836041" y="13745"/>
                  <a:pt x="10607605" y="14143"/>
                  <a:pt x="11018520" y="0"/>
                </a:cubicBezTo>
                <a:cubicBezTo>
                  <a:pt x="11019166" y="4451"/>
                  <a:pt x="11019010" y="9226"/>
                  <a:pt x="11018520" y="18288"/>
                </a:cubicBezTo>
                <a:cubicBezTo>
                  <a:pt x="10834966" y="15274"/>
                  <a:pt x="10754561" y="35250"/>
                  <a:pt x="10550233" y="18288"/>
                </a:cubicBezTo>
                <a:cubicBezTo>
                  <a:pt x="10345905" y="1326"/>
                  <a:pt x="9906342" y="45884"/>
                  <a:pt x="9641205" y="18288"/>
                </a:cubicBezTo>
                <a:cubicBezTo>
                  <a:pt x="9376068" y="-9308"/>
                  <a:pt x="9177188" y="43988"/>
                  <a:pt x="8952548" y="18288"/>
                </a:cubicBezTo>
                <a:cubicBezTo>
                  <a:pt x="8727908" y="-7412"/>
                  <a:pt x="8707007" y="3271"/>
                  <a:pt x="8594446" y="18288"/>
                </a:cubicBezTo>
                <a:cubicBezTo>
                  <a:pt x="8481885" y="33305"/>
                  <a:pt x="8175004" y="35109"/>
                  <a:pt x="7905788" y="18288"/>
                </a:cubicBezTo>
                <a:cubicBezTo>
                  <a:pt x="7636572" y="1467"/>
                  <a:pt x="7535638" y="7399"/>
                  <a:pt x="7327316" y="18288"/>
                </a:cubicBezTo>
                <a:cubicBezTo>
                  <a:pt x="7118994" y="29177"/>
                  <a:pt x="6978247" y="47205"/>
                  <a:pt x="6748844" y="18288"/>
                </a:cubicBezTo>
                <a:cubicBezTo>
                  <a:pt x="6519441" y="-10629"/>
                  <a:pt x="6459241" y="43308"/>
                  <a:pt x="6170371" y="18288"/>
                </a:cubicBezTo>
                <a:cubicBezTo>
                  <a:pt x="5881501" y="-6732"/>
                  <a:pt x="5736201" y="35971"/>
                  <a:pt x="5591899" y="18288"/>
                </a:cubicBezTo>
                <a:cubicBezTo>
                  <a:pt x="5447597" y="605"/>
                  <a:pt x="4990303" y="20409"/>
                  <a:pt x="4793056" y="18288"/>
                </a:cubicBezTo>
                <a:cubicBezTo>
                  <a:pt x="4595809" y="16167"/>
                  <a:pt x="4271723" y="2909"/>
                  <a:pt x="4104399" y="18288"/>
                </a:cubicBezTo>
                <a:cubicBezTo>
                  <a:pt x="3937075" y="33667"/>
                  <a:pt x="3923235" y="10730"/>
                  <a:pt x="3746297" y="18288"/>
                </a:cubicBezTo>
                <a:cubicBezTo>
                  <a:pt x="3569359" y="25846"/>
                  <a:pt x="3351081" y="24702"/>
                  <a:pt x="3167825" y="18288"/>
                </a:cubicBezTo>
                <a:cubicBezTo>
                  <a:pt x="2984569" y="11874"/>
                  <a:pt x="2708033" y="13293"/>
                  <a:pt x="2368982" y="18288"/>
                </a:cubicBezTo>
                <a:cubicBezTo>
                  <a:pt x="2029931" y="23283"/>
                  <a:pt x="2009060" y="37671"/>
                  <a:pt x="1900695" y="18288"/>
                </a:cubicBezTo>
                <a:cubicBezTo>
                  <a:pt x="1792330" y="-1095"/>
                  <a:pt x="1183178" y="9337"/>
                  <a:pt x="991667" y="18288"/>
                </a:cubicBezTo>
                <a:cubicBezTo>
                  <a:pt x="800156" y="27239"/>
                  <a:pt x="375690" y="34110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1018520" h="18288" stroke="0" extrusionOk="0">
                <a:moveTo>
                  <a:pt x="0" y="0"/>
                </a:moveTo>
                <a:cubicBezTo>
                  <a:pt x="266588" y="-23405"/>
                  <a:pt x="350503" y="-27031"/>
                  <a:pt x="578472" y="0"/>
                </a:cubicBezTo>
                <a:cubicBezTo>
                  <a:pt x="806441" y="27031"/>
                  <a:pt x="803976" y="13604"/>
                  <a:pt x="936574" y="0"/>
                </a:cubicBezTo>
                <a:cubicBezTo>
                  <a:pt x="1069172" y="-13604"/>
                  <a:pt x="1661335" y="-31902"/>
                  <a:pt x="1845602" y="0"/>
                </a:cubicBezTo>
                <a:cubicBezTo>
                  <a:pt x="2029869" y="31902"/>
                  <a:pt x="2273452" y="17005"/>
                  <a:pt x="2424074" y="0"/>
                </a:cubicBezTo>
                <a:cubicBezTo>
                  <a:pt x="2574696" y="-17005"/>
                  <a:pt x="2790864" y="-28133"/>
                  <a:pt x="3002547" y="0"/>
                </a:cubicBezTo>
                <a:cubicBezTo>
                  <a:pt x="3214230" y="28133"/>
                  <a:pt x="3605033" y="-14934"/>
                  <a:pt x="3911575" y="0"/>
                </a:cubicBezTo>
                <a:cubicBezTo>
                  <a:pt x="4218117" y="14934"/>
                  <a:pt x="4198004" y="3604"/>
                  <a:pt x="4379862" y="0"/>
                </a:cubicBezTo>
                <a:cubicBezTo>
                  <a:pt x="4561720" y="-3604"/>
                  <a:pt x="4941151" y="-37368"/>
                  <a:pt x="5288890" y="0"/>
                </a:cubicBezTo>
                <a:cubicBezTo>
                  <a:pt x="5636629" y="37368"/>
                  <a:pt x="6011513" y="-33898"/>
                  <a:pt x="6197918" y="0"/>
                </a:cubicBezTo>
                <a:cubicBezTo>
                  <a:pt x="6384323" y="33898"/>
                  <a:pt x="6555799" y="11241"/>
                  <a:pt x="6886575" y="0"/>
                </a:cubicBezTo>
                <a:cubicBezTo>
                  <a:pt x="7217351" y="-11241"/>
                  <a:pt x="7604472" y="-44614"/>
                  <a:pt x="7795603" y="0"/>
                </a:cubicBezTo>
                <a:cubicBezTo>
                  <a:pt x="7986734" y="44614"/>
                  <a:pt x="8098870" y="-11086"/>
                  <a:pt x="8374075" y="0"/>
                </a:cubicBezTo>
                <a:cubicBezTo>
                  <a:pt x="8649280" y="11086"/>
                  <a:pt x="8701749" y="-25020"/>
                  <a:pt x="8952548" y="0"/>
                </a:cubicBezTo>
                <a:cubicBezTo>
                  <a:pt x="9203347" y="25020"/>
                  <a:pt x="9519297" y="4274"/>
                  <a:pt x="9751390" y="0"/>
                </a:cubicBezTo>
                <a:cubicBezTo>
                  <a:pt x="9983483" y="-4274"/>
                  <a:pt x="10169881" y="16480"/>
                  <a:pt x="10329863" y="0"/>
                </a:cubicBezTo>
                <a:cubicBezTo>
                  <a:pt x="10489845" y="-16480"/>
                  <a:pt x="10750941" y="-9727"/>
                  <a:pt x="11018520" y="0"/>
                </a:cubicBezTo>
                <a:cubicBezTo>
                  <a:pt x="11018113" y="8690"/>
                  <a:pt x="11018366" y="14141"/>
                  <a:pt x="11018520" y="18288"/>
                </a:cubicBezTo>
                <a:cubicBezTo>
                  <a:pt x="10841176" y="-3597"/>
                  <a:pt x="10399304" y="41504"/>
                  <a:pt x="10219677" y="18288"/>
                </a:cubicBezTo>
                <a:cubicBezTo>
                  <a:pt x="10040050" y="-4928"/>
                  <a:pt x="10030762" y="16144"/>
                  <a:pt x="9861575" y="18288"/>
                </a:cubicBezTo>
                <a:cubicBezTo>
                  <a:pt x="9692388" y="20432"/>
                  <a:pt x="9529439" y="40380"/>
                  <a:pt x="9393288" y="18288"/>
                </a:cubicBezTo>
                <a:cubicBezTo>
                  <a:pt x="9257137" y="-3804"/>
                  <a:pt x="8825003" y="25592"/>
                  <a:pt x="8484260" y="18288"/>
                </a:cubicBezTo>
                <a:cubicBezTo>
                  <a:pt x="8143517" y="10984"/>
                  <a:pt x="8082894" y="45968"/>
                  <a:pt x="7795603" y="18288"/>
                </a:cubicBezTo>
                <a:cubicBezTo>
                  <a:pt x="7508312" y="-9392"/>
                  <a:pt x="7466074" y="19486"/>
                  <a:pt x="7327316" y="18288"/>
                </a:cubicBezTo>
                <a:cubicBezTo>
                  <a:pt x="7188558" y="17090"/>
                  <a:pt x="6869645" y="4657"/>
                  <a:pt x="6638658" y="18288"/>
                </a:cubicBezTo>
                <a:cubicBezTo>
                  <a:pt x="6407671" y="31919"/>
                  <a:pt x="6359238" y="35967"/>
                  <a:pt x="6280556" y="18288"/>
                </a:cubicBezTo>
                <a:cubicBezTo>
                  <a:pt x="6201874" y="609"/>
                  <a:pt x="6041216" y="22404"/>
                  <a:pt x="5922455" y="18288"/>
                </a:cubicBezTo>
                <a:cubicBezTo>
                  <a:pt x="5803694" y="14172"/>
                  <a:pt x="5555521" y="48848"/>
                  <a:pt x="5233797" y="18288"/>
                </a:cubicBezTo>
                <a:cubicBezTo>
                  <a:pt x="4912073" y="-12272"/>
                  <a:pt x="4986440" y="-2740"/>
                  <a:pt x="4765510" y="18288"/>
                </a:cubicBezTo>
                <a:cubicBezTo>
                  <a:pt x="4544580" y="39316"/>
                  <a:pt x="4177715" y="18248"/>
                  <a:pt x="3966667" y="18288"/>
                </a:cubicBezTo>
                <a:cubicBezTo>
                  <a:pt x="3755619" y="18328"/>
                  <a:pt x="3664519" y="22387"/>
                  <a:pt x="3498380" y="18288"/>
                </a:cubicBezTo>
                <a:cubicBezTo>
                  <a:pt x="3332241" y="14189"/>
                  <a:pt x="3065858" y="-7524"/>
                  <a:pt x="2699537" y="18288"/>
                </a:cubicBezTo>
                <a:cubicBezTo>
                  <a:pt x="2333216" y="44100"/>
                  <a:pt x="2505666" y="4650"/>
                  <a:pt x="2341436" y="18288"/>
                </a:cubicBezTo>
                <a:cubicBezTo>
                  <a:pt x="2177206" y="31926"/>
                  <a:pt x="1790164" y="19880"/>
                  <a:pt x="1542593" y="18288"/>
                </a:cubicBezTo>
                <a:cubicBezTo>
                  <a:pt x="1295022" y="16696"/>
                  <a:pt x="1218012" y="39325"/>
                  <a:pt x="1074306" y="18288"/>
                </a:cubicBezTo>
                <a:cubicBezTo>
                  <a:pt x="930600" y="-2749"/>
                  <a:pt x="797266" y="24589"/>
                  <a:pt x="716204" y="18288"/>
                </a:cubicBezTo>
                <a:cubicBezTo>
                  <a:pt x="635142" y="11987"/>
                  <a:pt x="344503" y="4139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8100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692EC2A-E8A1-45C0-A021-F013C8DBC11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676" r="-1" b="12005"/>
          <a:stretch/>
        </p:blipFill>
        <p:spPr>
          <a:xfrm>
            <a:off x="572492" y="2002056"/>
            <a:ext cx="3943849" cy="4184060"/>
          </a:xfrm>
          <a:custGeom>
            <a:avLst/>
            <a:gdLst/>
            <a:ahLst/>
            <a:cxnLst/>
            <a:rect l="l" t="t" r="r" b="b"/>
            <a:pathLst>
              <a:path w="3807743" h="6307845">
                <a:moveTo>
                  <a:pt x="723201" y="386"/>
                </a:moveTo>
                <a:cubicBezTo>
                  <a:pt x="853884" y="-4204"/>
                  <a:pt x="1013493" y="33912"/>
                  <a:pt x="1176100" y="22622"/>
                </a:cubicBezTo>
                <a:cubicBezTo>
                  <a:pt x="1230302" y="18859"/>
                  <a:pt x="1281736" y="20622"/>
                  <a:pt x="1331852" y="24473"/>
                </a:cubicBezTo>
                <a:lnTo>
                  <a:pt x="1439547" y="34944"/>
                </a:lnTo>
                <a:lnTo>
                  <a:pt x="1484197" y="36226"/>
                </a:lnTo>
                <a:cubicBezTo>
                  <a:pt x="1535166" y="35421"/>
                  <a:pt x="1586369" y="31625"/>
                  <a:pt x="1636625" y="22622"/>
                </a:cubicBezTo>
                <a:cubicBezTo>
                  <a:pt x="1686882" y="13619"/>
                  <a:pt x="1729837" y="10653"/>
                  <a:pt x="1768740" y="10885"/>
                </a:cubicBezTo>
                <a:lnTo>
                  <a:pt x="1829538" y="15086"/>
                </a:lnTo>
                <a:lnTo>
                  <a:pt x="1869968" y="7996"/>
                </a:lnTo>
                <a:cubicBezTo>
                  <a:pt x="1953577" y="-31"/>
                  <a:pt x="2036989" y="9808"/>
                  <a:pt x="2112925" y="20118"/>
                </a:cubicBezTo>
                <a:lnTo>
                  <a:pt x="2119331" y="20977"/>
                </a:lnTo>
                <a:lnTo>
                  <a:pt x="2221855" y="13374"/>
                </a:lnTo>
                <a:cubicBezTo>
                  <a:pt x="2261207" y="12845"/>
                  <a:pt x="2298379" y="14359"/>
                  <a:pt x="2333484" y="16393"/>
                </a:cubicBezTo>
                <a:lnTo>
                  <a:pt x="2372613" y="18812"/>
                </a:lnTo>
                <a:lnTo>
                  <a:pt x="2404945" y="9387"/>
                </a:lnTo>
                <a:cubicBezTo>
                  <a:pt x="2452532" y="1754"/>
                  <a:pt x="2506192" y="9333"/>
                  <a:pt x="2561622" y="17814"/>
                </a:cubicBezTo>
                <a:lnTo>
                  <a:pt x="2583950" y="20591"/>
                </a:lnTo>
                <a:lnTo>
                  <a:pt x="2643527" y="20319"/>
                </a:lnTo>
                <a:cubicBezTo>
                  <a:pt x="2669677" y="20426"/>
                  <a:pt x="2697963" y="20717"/>
                  <a:pt x="2727392" y="21103"/>
                </a:cubicBezTo>
                <a:lnTo>
                  <a:pt x="2786908" y="21989"/>
                </a:lnTo>
                <a:lnTo>
                  <a:pt x="2846459" y="13267"/>
                </a:lnTo>
                <a:cubicBezTo>
                  <a:pt x="2896401" y="10176"/>
                  <a:pt x="2960607" y="12733"/>
                  <a:pt x="3036361" y="17072"/>
                </a:cubicBezTo>
                <a:lnTo>
                  <a:pt x="3129100" y="22671"/>
                </a:lnTo>
                <a:lnTo>
                  <a:pt x="3130653" y="22622"/>
                </a:lnTo>
                <a:cubicBezTo>
                  <a:pt x="3178874" y="19804"/>
                  <a:pt x="3260845" y="26231"/>
                  <a:pt x="3352422" y="32691"/>
                </a:cubicBezTo>
                <a:lnTo>
                  <a:pt x="3362608" y="33356"/>
                </a:lnTo>
                <a:lnTo>
                  <a:pt x="3446036" y="35579"/>
                </a:lnTo>
                <a:cubicBezTo>
                  <a:pt x="3550323" y="36566"/>
                  <a:pt x="3662083" y="33535"/>
                  <a:pt x="3778601" y="22622"/>
                </a:cubicBezTo>
                <a:cubicBezTo>
                  <a:pt x="3793981" y="243672"/>
                  <a:pt x="3764152" y="318695"/>
                  <a:pt x="3778601" y="467157"/>
                </a:cubicBezTo>
                <a:cubicBezTo>
                  <a:pt x="3790077" y="557563"/>
                  <a:pt x="3783697" y="684218"/>
                  <a:pt x="3777639" y="811856"/>
                </a:cubicBezTo>
                <a:lnTo>
                  <a:pt x="3773760" y="922625"/>
                </a:lnTo>
                <a:lnTo>
                  <a:pt x="3778601" y="974384"/>
                </a:lnTo>
                <a:cubicBezTo>
                  <a:pt x="3785784" y="1003717"/>
                  <a:pt x="3785160" y="1041120"/>
                  <a:pt x="3781239" y="1085904"/>
                </a:cubicBezTo>
                <a:lnTo>
                  <a:pt x="3776107" y="1132519"/>
                </a:lnTo>
                <a:lnTo>
                  <a:pt x="3778601" y="1162456"/>
                </a:lnTo>
                <a:cubicBezTo>
                  <a:pt x="3791360" y="1256797"/>
                  <a:pt x="3774958" y="1367020"/>
                  <a:pt x="3763568" y="1469787"/>
                </a:cubicBezTo>
                <a:lnTo>
                  <a:pt x="3758806" y="1520515"/>
                </a:lnTo>
                <a:lnTo>
                  <a:pt x="3760417" y="1549437"/>
                </a:lnTo>
                <a:cubicBezTo>
                  <a:pt x="3764298" y="1588133"/>
                  <a:pt x="3770171" y="1628243"/>
                  <a:pt x="3778601" y="1669683"/>
                </a:cubicBezTo>
                <a:cubicBezTo>
                  <a:pt x="3846039" y="2001203"/>
                  <a:pt x="3774784" y="2142285"/>
                  <a:pt x="3778601" y="2364982"/>
                </a:cubicBezTo>
                <a:lnTo>
                  <a:pt x="3776565" y="2406088"/>
                </a:lnTo>
                <a:lnTo>
                  <a:pt x="3778601" y="2427673"/>
                </a:lnTo>
                <a:cubicBezTo>
                  <a:pt x="3821357" y="2695960"/>
                  <a:pt x="3735684" y="2699438"/>
                  <a:pt x="3778601" y="2809517"/>
                </a:cubicBezTo>
                <a:cubicBezTo>
                  <a:pt x="3789330" y="2837037"/>
                  <a:pt x="3791666" y="2872927"/>
                  <a:pt x="3789892" y="2914654"/>
                </a:cubicBezTo>
                <a:lnTo>
                  <a:pt x="3784971" y="2966248"/>
                </a:lnTo>
                <a:lnTo>
                  <a:pt x="3796722" y="3024078"/>
                </a:lnTo>
                <a:cubicBezTo>
                  <a:pt x="3809238" y="3115139"/>
                  <a:pt x="3806232" y="3210898"/>
                  <a:pt x="3799338" y="3302850"/>
                </a:cubicBezTo>
                <a:lnTo>
                  <a:pt x="3787405" y="3438354"/>
                </a:lnTo>
                <a:lnTo>
                  <a:pt x="3790719" y="3460532"/>
                </a:lnTo>
                <a:cubicBezTo>
                  <a:pt x="3797323" y="3541872"/>
                  <a:pt x="3789007" y="3624193"/>
                  <a:pt x="3780361" y="3709762"/>
                </a:cubicBezTo>
                <a:lnTo>
                  <a:pt x="3780169" y="3712283"/>
                </a:lnTo>
                <a:lnTo>
                  <a:pt x="3781239" y="3768266"/>
                </a:lnTo>
                <a:cubicBezTo>
                  <a:pt x="3780994" y="3815588"/>
                  <a:pt x="3779902" y="3863939"/>
                  <a:pt x="3778794" y="3912511"/>
                </a:cubicBezTo>
                <a:lnTo>
                  <a:pt x="3776324" y="4054010"/>
                </a:lnTo>
                <a:lnTo>
                  <a:pt x="3778601" y="4074733"/>
                </a:lnTo>
                <a:cubicBezTo>
                  <a:pt x="3822365" y="4336760"/>
                  <a:pt x="3765189" y="4482586"/>
                  <a:pt x="3778601" y="4644650"/>
                </a:cubicBezTo>
                <a:cubicBezTo>
                  <a:pt x="3781954" y="4685166"/>
                  <a:pt x="3782850" y="4718916"/>
                  <a:pt x="3782504" y="4749344"/>
                </a:cubicBezTo>
                <a:lnTo>
                  <a:pt x="3780512" y="4796832"/>
                </a:lnTo>
                <a:lnTo>
                  <a:pt x="3786260" y="4877451"/>
                </a:lnTo>
                <a:cubicBezTo>
                  <a:pt x="3786165" y="4918212"/>
                  <a:pt x="3784020" y="4964155"/>
                  <a:pt x="3781623" y="5015963"/>
                </a:cubicBezTo>
                <a:lnTo>
                  <a:pt x="3779076" y="5087925"/>
                </a:lnTo>
                <a:lnTo>
                  <a:pt x="3779599" y="5155456"/>
                </a:lnTo>
                <a:lnTo>
                  <a:pt x="3775907" y="5219073"/>
                </a:lnTo>
                <a:lnTo>
                  <a:pt x="3778601" y="5402640"/>
                </a:lnTo>
                <a:cubicBezTo>
                  <a:pt x="3780494" y="5441637"/>
                  <a:pt x="3781680" y="5475146"/>
                  <a:pt x="3782335" y="5504141"/>
                </a:cubicBezTo>
                <a:lnTo>
                  <a:pt x="3782798" y="5566951"/>
                </a:lnTo>
                <a:lnTo>
                  <a:pt x="3786885" y="5599303"/>
                </a:lnTo>
                <a:cubicBezTo>
                  <a:pt x="3799534" y="5776838"/>
                  <a:pt x="3769350" y="6111156"/>
                  <a:pt x="3778601" y="6291711"/>
                </a:cubicBezTo>
                <a:cubicBezTo>
                  <a:pt x="3687392" y="6306733"/>
                  <a:pt x="3632350" y="6304889"/>
                  <a:pt x="3574752" y="6300212"/>
                </a:cubicBezTo>
                <a:lnTo>
                  <a:pt x="3545837" y="6297718"/>
                </a:lnTo>
                <a:lnTo>
                  <a:pt x="3527963" y="6296834"/>
                </a:lnTo>
                <a:cubicBezTo>
                  <a:pt x="3482151" y="6294419"/>
                  <a:pt x="3430025" y="6291672"/>
                  <a:pt x="3355561" y="6291711"/>
                </a:cubicBezTo>
                <a:cubicBezTo>
                  <a:pt x="3304843" y="6293555"/>
                  <a:pt x="3262749" y="6292377"/>
                  <a:pt x="3225711" y="6290098"/>
                </a:cubicBezTo>
                <a:lnTo>
                  <a:pt x="3218247" y="6289525"/>
                </a:lnTo>
                <a:lnTo>
                  <a:pt x="3198550" y="6289212"/>
                </a:lnTo>
                <a:cubicBezTo>
                  <a:pt x="3144315" y="6287803"/>
                  <a:pt x="3088976" y="6286105"/>
                  <a:pt x="3034921" y="6284968"/>
                </a:cubicBezTo>
                <a:lnTo>
                  <a:pt x="2973802" y="6284626"/>
                </a:lnTo>
                <a:lnTo>
                  <a:pt x="2932520" y="6291711"/>
                </a:lnTo>
                <a:cubicBezTo>
                  <a:pt x="2893699" y="6300111"/>
                  <a:pt x="2847670" y="6301992"/>
                  <a:pt x="2797581" y="6300669"/>
                </a:cubicBezTo>
                <a:lnTo>
                  <a:pt x="2672392" y="6292599"/>
                </a:lnTo>
                <a:lnTo>
                  <a:pt x="2629726" y="6293120"/>
                </a:lnTo>
                <a:lnTo>
                  <a:pt x="2540544" y="6284698"/>
                </a:lnTo>
                <a:lnTo>
                  <a:pt x="2473475" y="6280786"/>
                </a:lnTo>
                <a:cubicBezTo>
                  <a:pt x="2419724" y="6279900"/>
                  <a:pt x="2368202" y="6282437"/>
                  <a:pt x="2322057" y="6291711"/>
                </a:cubicBezTo>
                <a:cubicBezTo>
                  <a:pt x="2275912" y="6300985"/>
                  <a:pt x="2236301" y="6305003"/>
                  <a:pt x="2199195" y="6305968"/>
                </a:cubicBezTo>
                <a:lnTo>
                  <a:pt x="2094190" y="6302012"/>
                </a:lnTo>
                <a:lnTo>
                  <a:pt x="2029724" y="6307766"/>
                </a:lnTo>
                <a:cubicBezTo>
                  <a:pt x="1971866" y="6308389"/>
                  <a:pt x="1916420" y="6305265"/>
                  <a:pt x="1864312" y="6301339"/>
                </a:cubicBezTo>
                <a:lnTo>
                  <a:pt x="1761307" y="6293375"/>
                </a:lnTo>
                <a:lnTo>
                  <a:pt x="1745972" y="6293782"/>
                </a:lnTo>
                <a:cubicBezTo>
                  <a:pt x="1699734" y="6294177"/>
                  <a:pt x="1664143" y="6292827"/>
                  <a:pt x="1633352" y="6291083"/>
                </a:cubicBezTo>
                <a:lnTo>
                  <a:pt x="1621369" y="6290324"/>
                </a:lnTo>
                <a:lnTo>
                  <a:pt x="1599140" y="6291711"/>
                </a:lnTo>
                <a:cubicBezTo>
                  <a:pt x="1564093" y="6296354"/>
                  <a:pt x="1527169" y="6296254"/>
                  <a:pt x="1488567" y="6294097"/>
                </a:cubicBezTo>
                <a:lnTo>
                  <a:pt x="1429716" y="6289243"/>
                </a:lnTo>
                <a:lnTo>
                  <a:pt x="1401008" y="6291711"/>
                </a:lnTo>
                <a:cubicBezTo>
                  <a:pt x="1314301" y="6301163"/>
                  <a:pt x="1222976" y="6299856"/>
                  <a:pt x="1127367" y="6296839"/>
                </a:cubicBezTo>
                <a:lnTo>
                  <a:pt x="1062601" y="6295730"/>
                </a:lnTo>
                <a:lnTo>
                  <a:pt x="964991" y="6305909"/>
                </a:lnTo>
                <a:cubicBezTo>
                  <a:pt x="833250" y="6307778"/>
                  <a:pt x="714190" y="6280255"/>
                  <a:pt x="603122" y="6291711"/>
                </a:cubicBezTo>
                <a:cubicBezTo>
                  <a:pt x="455032" y="6306986"/>
                  <a:pt x="261206" y="6260346"/>
                  <a:pt x="30143" y="6291711"/>
                </a:cubicBezTo>
                <a:cubicBezTo>
                  <a:pt x="-1198" y="6167281"/>
                  <a:pt x="7291" y="6044138"/>
                  <a:pt x="19371" y="5934598"/>
                </a:cubicBezTo>
                <a:lnTo>
                  <a:pt x="33559" y="5801663"/>
                </a:lnTo>
                <a:lnTo>
                  <a:pt x="30143" y="5784485"/>
                </a:lnTo>
                <a:cubicBezTo>
                  <a:pt x="7257" y="5691455"/>
                  <a:pt x="7506" y="5585492"/>
                  <a:pt x="13352" y="5476692"/>
                </a:cubicBezTo>
                <a:lnTo>
                  <a:pt x="21882" y="5346809"/>
                </a:lnTo>
                <a:lnTo>
                  <a:pt x="22064" y="5339439"/>
                </a:lnTo>
                <a:lnTo>
                  <a:pt x="29601" y="5166357"/>
                </a:lnTo>
                <a:lnTo>
                  <a:pt x="30143" y="5151877"/>
                </a:lnTo>
                <a:cubicBezTo>
                  <a:pt x="30018" y="5125783"/>
                  <a:pt x="30111" y="5102484"/>
                  <a:pt x="30346" y="5081409"/>
                </a:cubicBezTo>
                <a:lnTo>
                  <a:pt x="30433" y="5076663"/>
                </a:lnTo>
                <a:lnTo>
                  <a:pt x="30143" y="4963804"/>
                </a:lnTo>
                <a:cubicBezTo>
                  <a:pt x="27040" y="4910138"/>
                  <a:pt x="27067" y="4856021"/>
                  <a:pt x="28459" y="4800989"/>
                </a:cubicBezTo>
                <a:lnTo>
                  <a:pt x="30399" y="4750796"/>
                </a:lnTo>
                <a:lnTo>
                  <a:pt x="31514" y="4666872"/>
                </a:lnTo>
                <a:lnTo>
                  <a:pt x="34697" y="4639551"/>
                </a:lnTo>
                <a:lnTo>
                  <a:pt x="34963" y="4632686"/>
                </a:lnTo>
                <a:cubicBezTo>
                  <a:pt x="37318" y="4575362"/>
                  <a:pt x="39271" y="4516661"/>
                  <a:pt x="39056" y="4456118"/>
                </a:cubicBezTo>
                <a:lnTo>
                  <a:pt x="36996" y="4412759"/>
                </a:lnTo>
                <a:lnTo>
                  <a:pt x="30143" y="4388188"/>
                </a:lnTo>
                <a:cubicBezTo>
                  <a:pt x="7389" y="4328002"/>
                  <a:pt x="11492" y="4256950"/>
                  <a:pt x="19232" y="4188739"/>
                </a:cubicBezTo>
                <a:lnTo>
                  <a:pt x="23985" y="4147809"/>
                </a:lnTo>
                <a:lnTo>
                  <a:pt x="23690" y="4087290"/>
                </a:lnTo>
                <a:lnTo>
                  <a:pt x="29097" y="3984687"/>
                </a:lnTo>
                <a:lnTo>
                  <a:pt x="28035" y="3962690"/>
                </a:lnTo>
                <a:cubicBezTo>
                  <a:pt x="28525" y="3945828"/>
                  <a:pt x="30052" y="3926691"/>
                  <a:pt x="32148" y="3905387"/>
                </a:cubicBezTo>
                <a:lnTo>
                  <a:pt x="34754" y="3881032"/>
                </a:lnTo>
                <a:lnTo>
                  <a:pt x="39206" y="3802233"/>
                </a:lnTo>
                <a:cubicBezTo>
                  <a:pt x="39778" y="3763353"/>
                  <a:pt x="37619" y="3728800"/>
                  <a:pt x="30143" y="3698588"/>
                </a:cubicBezTo>
                <a:cubicBezTo>
                  <a:pt x="7714" y="3607954"/>
                  <a:pt x="33117" y="3482508"/>
                  <a:pt x="36579" y="3365983"/>
                </a:cubicBezTo>
                <a:lnTo>
                  <a:pt x="36510" y="3356621"/>
                </a:lnTo>
                <a:lnTo>
                  <a:pt x="30143" y="3311044"/>
                </a:lnTo>
                <a:cubicBezTo>
                  <a:pt x="14271" y="3224157"/>
                  <a:pt x="11445" y="3149243"/>
                  <a:pt x="14856" y="3082749"/>
                </a:cubicBezTo>
                <a:lnTo>
                  <a:pt x="22229" y="3005366"/>
                </a:lnTo>
                <a:lnTo>
                  <a:pt x="27244" y="2895198"/>
                </a:lnTo>
                <a:cubicBezTo>
                  <a:pt x="29143" y="2848776"/>
                  <a:pt x="30527" y="2799531"/>
                  <a:pt x="30143" y="2746826"/>
                </a:cubicBezTo>
                <a:lnTo>
                  <a:pt x="36784" y="2638240"/>
                </a:lnTo>
                <a:lnTo>
                  <a:pt x="30143" y="2615745"/>
                </a:lnTo>
                <a:cubicBezTo>
                  <a:pt x="-20952" y="2495890"/>
                  <a:pt x="17898" y="2340273"/>
                  <a:pt x="37923" y="2201958"/>
                </a:cubicBezTo>
                <a:lnTo>
                  <a:pt x="42734" y="2158379"/>
                </a:lnTo>
                <a:lnTo>
                  <a:pt x="30143" y="2114218"/>
                </a:lnTo>
                <a:cubicBezTo>
                  <a:pt x="2269" y="2040950"/>
                  <a:pt x="-2735" y="1972014"/>
                  <a:pt x="1162" y="1906697"/>
                </a:cubicBezTo>
                <a:lnTo>
                  <a:pt x="6289" y="1854885"/>
                </a:lnTo>
                <a:lnTo>
                  <a:pt x="8053" y="1809168"/>
                </a:lnTo>
                <a:cubicBezTo>
                  <a:pt x="9832" y="1790244"/>
                  <a:pt x="12470" y="1771472"/>
                  <a:pt x="15415" y="1752867"/>
                </a:cubicBezTo>
                <a:lnTo>
                  <a:pt x="30925" y="1652561"/>
                </a:lnTo>
                <a:lnTo>
                  <a:pt x="30143" y="1606992"/>
                </a:lnTo>
                <a:cubicBezTo>
                  <a:pt x="28397" y="1588584"/>
                  <a:pt x="27931" y="1568665"/>
                  <a:pt x="28348" y="1547550"/>
                </a:cubicBezTo>
                <a:lnTo>
                  <a:pt x="29206" y="1531212"/>
                </a:lnTo>
                <a:lnTo>
                  <a:pt x="23637" y="1487282"/>
                </a:lnTo>
                <a:cubicBezTo>
                  <a:pt x="16479" y="1367166"/>
                  <a:pt x="59638" y="1246041"/>
                  <a:pt x="30143" y="1156757"/>
                </a:cubicBezTo>
                <a:cubicBezTo>
                  <a:pt x="21716" y="1131248"/>
                  <a:pt x="18318" y="1090735"/>
                  <a:pt x="17757" y="1041370"/>
                </a:cubicBezTo>
                <a:lnTo>
                  <a:pt x="18463" y="985697"/>
                </a:lnTo>
                <a:lnTo>
                  <a:pt x="16239" y="975915"/>
                </a:lnTo>
                <a:cubicBezTo>
                  <a:pt x="13541" y="957312"/>
                  <a:pt x="12597" y="940330"/>
                  <a:pt x="12862" y="924477"/>
                </a:cubicBezTo>
                <a:lnTo>
                  <a:pt x="23640" y="845857"/>
                </a:lnTo>
                <a:lnTo>
                  <a:pt x="30907" y="688163"/>
                </a:lnTo>
                <a:lnTo>
                  <a:pt x="31375" y="662715"/>
                </a:lnTo>
                <a:lnTo>
                  <a:pt x="30143" y="655230"/>
                </a:lnTo>
                <a:cubicBezTo>
                  <a:pt x="20345" y="615334"/>
                  <a:pt x="17924" y="569960"/>
                  <a:pt x="19185" y="520814"/>
                </a:cubicBezTo>
                <a:lnTo>
                  <a:pt x="26662" y="415314"/>
                </a:lnTo>
                <a:lnTo>
                  <a:pt x="25635" y="383217"/>
                </a:lnTo>
                <a:cubicBezTo>
                  <a:pt x="25461" y="243905"/>
                  <a:pt x="35455" y="113017"/>
                  <a:pt x="30143" y="22622"/>
                </a:cubicBezTo>
                <a:cubicBezTo>
                  <a:pt x="90096" y="13526"/>
                  <a:pt x="146841" y="12585"/>
                  <a:pt x="200495" y="15390"/>
                </a:cubicBezTo>
                <a:lnTo>
                  <a:pt x="324102" y="27794"/>
                </a:lnTo>
                <a:lnTo>
                  <a:pt x="329634" y="27979"/>
                </a:lnTo>
                <a:cubicBezTo>
                  <a:pt x="398332" y="30204"/>
                  <a:pt x="468106" y="31425"/>
                  <a:pt x="551798" y="27886"/>
                </a:cubicBezTo>
                <a:lnTo>
                  <a:pt x="592464" y="25476"/>
                </a:lnTo>
                <a:lnTo>
                  <a:pt x="603122" y="22622"/>
                </a:lnTo>
                <a:cubicBezTo>
                  <a:pt x="639294" y="8191"/>
                  <a:pt x="679641" y="1916"/>
                  <a:pt x="723201" y="386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6A87C9-E1DF-4622-A1ED-6E4D86EDB9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955" y="2071316"/>
            <a:ext cx="6713552" cy="41148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Władysław </a:t>
            </a:r>
            <a:r>
              <a:rPr lang="en-US" dirty="0" err="1">
                <a:ea typeface="+mn-lt"/>
                <a:cs typeface="+mn-lt"/>
              </a:rPr>
              <a:t>Wyskota</a:t>
            </a:r>
            <a:r>
              <a:rPr lang="en-US" dirty="0">
                <a:ea typeface="+mn-lt"/>
                <a:cs typeface="+mn-lt"/>
              </a:rPr>
              <a:t>-Zakrzewski - (ur. 7 </a:t>
            </a:r>
            <a:r>
              <a:rPr lang="en-US" dirty="0" err="1">
                <a:ea typeface="+mn-lt"/>
                <a:cs typeface="+mn-lt"/>
              </a:rPr>
              <a:t>stycznia</a:t>
            </a:r>
            <a:r>
              <a:rPr lang="en-US" dirty="0">
                <a:ea typeface="+mn-lt"/>
                <a:cs typeface="+mn-lt"/>
              </a:rPr>
              <a:t> 1894 we </a:t>
            </a:r>
            <a:r>
              <a:rPr lang="en-US" dirty="0" err="1">
                <a:ea typeface="+mn-lt"/>
                <a:cs typeface="+mn-lt"/>
              </a:rPr>
              <a:t>Wrocławiu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zm</a:t>
            </a:r>
            <a:r>
              <a:rPr lang="en-US" dirty="0">
                <a:ea typeface="+mn-lt"/>
                <a:cs typeface="+mn-lt"/>
              </a:rPr>
              <a:t>. 9 </a:t>
            </a:r>
            <a:r>
              <a:rPr lang="en-US" dirty="0" err="1">
                <a:ea typeface="+mn-lt"/>
                <a:cs typeface="+mn-lt"/>
              </a:rPr>
              <a:t>maja</a:t>
            </a:r>
            <a:r>
              <a:rPr lang="en-US" dirty="0">
                <a:ea typeface="+mn-lt"/>
                <a:cs typeface="+mn-lt"/>
              </a:rPr>
              <a:t> 1981 w </a:t>
            </a:r>
            <a:r>
              <a:rPr lang="en-US" dirty="0" err="1">
                <a:ea typeface="+mn-lt"/>
                <a:cs typeface="+mn-lt"/>
              </a:rPr>
              <a:t>Argentynie</a:t>
            </a:r>
            <a:r>
              <a:rPr lang="en-US" dirty="0">
                <a:ea typeface="+mn-lt"/>
                <a:cs typeface="+mn-lt"/>
              </a:rPr>
              <a:t>) – </a:t>
            </a:r>
            <a:r>
              <a:rPr lang="en-US" dirty="0" err="1">
                <a:ea typeface="+mn-lt"/>
                <a:cs typeface="+mn-lt"/>
              </a:rPr>
              <a:t>podpułkownik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piechoty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Wojska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Polskiego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kawaler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Orderu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Virtuti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Militari</a:t>
            </a:r>
            <a:r>
              <a:rPr lang="en-US" dirty="0">
                <a:ea typeface="+mn-lt"/>
                <a:cs typeface="+mn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3374005"/>
      </p:ext>
    </p:extLst>
  </p:cSld>
  <p:clrMapOvr>
    <a:masterClrMapping/>
  </p:clrMapOvr>
  <p:transition spd="med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8">
            <a:extLst>
              <a:ext uri="{FF2B5EF4-FFF2-40B4-BE49-F238E27FC236}">
                <a16:creationId xmlns:a16="http://schemas.microsoft.com/office/drawing/2014/main" id="{A8908DB7-C3A6-4FCB-9820-CEE02B398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10">
            <a:extLst>
              <a:ext uri="{FF2B5EF4-FFF2-40B4-BE49-F238E27FC236}">
                <a16:creationId xmlns:a16="http://schemas.microsoft.com/office/drawing/2014/main" id="{D010E05E-9237-4321-84BB-69C0F2256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0936" y="999492"/>
            <a:ext cx="4889565" cy="4424065"/>
          </a:xfrm>
          <a:custGeom>
            <a:avLst/>
            <a:gdLst>
              <a:gd name="connsiteX0" fmla="*/ 2612540 w 5531319"/>
              <a:gd name="connsiteY0" fmla="*/ 836 h 4424065"/>
              <a:gd name="connsiteX1" fmla="*/ 2946310 w 5531319"/>
              <a:gd name="connsiteY1" fmla="*/ 35548 h 4424065"/>
              <a:gd name="connsiteX2" fmla="*/ 3961099 w 5531319"/>
              <a:gd name="connsiteY2" fmla="*/ 303581 h 4424065"/>
              <a:gd name="connsiteX3" fmla="*/ 4854587 w 5531319"/>
              <a:gd name="connsiteY3" fmla="*/ 764502 h 4424065"/>
              <a:gd name="connsiteX4" fmla="*/ 5377812 w 5531319"/>
              <a:gd name="connsiteY4" fmla="*/ 1339732 h 4424065"/>
              <a:gd name="connsiteX5" fmla="*/ 5526197 w 5531319"/>
              <a:gd name="connsiteY5" fmla="*/ 1825829 h 4424065"/>
              <a:gd name="connsiteX6" fmla="*/ 5510557 w 5531319"/>
              <a:gd name="connsiteY6" fmla="*/ 2199398 h 4424065"/>
              <a:gd name="connsiteX7" fmla="*/ 5509795 w 5531319"/>
              <a:gd name="connsiteY7" fmla="*/ 2402839 h 4424065"/>
              <a:gd name="connsiteX8" fmla="*/ 5323519 w 5531319"/>
              <a:gd name="connsiteY8" fmla="*/ 3144890 h 4424065"/>
              <a:gd name="connsiteX9" fmla="*/ 4853061 w 5531319"/>
              <a:gd name="connsiteY9" fmla="*/ 3612932 h 4424065"/>
              <a:gd name="connsiteX10" fmla="*/ 4316358 w 5531319"/>
              <a:gd name="connsiteY10" fmla="*/ 3982940 h 4424065"/>
              <a:gd name="connsiteX11" fmla="*/ 3352556 w 5531319"/>
              <a:gd name="connsiteY11" fmla="*/ 4386771 h 4424065"/>
              <a:gd name="connsiteX12" fmla="*/ 2770206 w 5531319"/>
              <a:gd name="connsiteY12" fmla="*/ 4412201 h 4424065"/>
              <a:gd name="connsiteX13" fmla="*/ 2514888 w 5531319"/>
              <a:gd name="connsiteY13" fmla="*/ 4393637 h 4424065"/>
              <a:gd name="connsiteX14" fmla="*/ 1903166 w 5531319"/>
              <a:gd name="connsiteY14" fmla="*/ 4263562 h 4424065"/>
              <a:gd name="connsiteX15" fmla="*/ 948392 w 5531319"/>
              <a:gd name="connsiteY15" fmla="*/ 3794249 h 4424065"/>
              <a:gd name="connsiteX16" fmla="*/ 223633 w 5531319"/>
              <a:gd name="connsiteY16" fmla="*/ 2975526 h 4424065"/>
              <a:gd name="connsiteX17" fmla="*/ 39519 w 5531319"/>
              <a:gd name="connsiteY17" fmla="*/ 2401695 h 4424065"/>
              <a:gd name="connsiteX18" fmla="*/ 16251 w 5531319"/>
              <a:gd name="connsiteY18" fmla="*/ 2300991 h 4424065"/>
              <a:gd name="connsiteX19" fmla="*/ 11800 w 5531319"/>
              <a:gd name="connsiteY19" fmla="*/ 2053556 h 4424065"/>
              <a:gd name="connsiteX20" fmla="*/ 812849 w 5531319"/>
              <a:gd name="connsiteY20" fmla="*/ 651084 h 4424065"/>
              <a:gd name="connsiteX21" fmla="*/ 2066809 w 5531319"/>
              <a:gd name="connsiteY21" fmla="*/ 52586 h 4424065"/>
              <a:gd name="connsiteX22" fmla="*/ 2332045 w 5531319"/>
              <a:gd name="connsiteY22" fmla="*/ 14441 h 4424065"/>
              <a:gd name="connsiteX23" fmla="*/ 2612540 w 5531319"/>
              <a:gd name="connsiteY23" fmla="*/ 836 h 4424065"/>
              <a:gd name="connsiteX24" fmla="*/ 5468597 w 5531319"/>
              <a:gd name="connsiteY24" fmla="*/ 2088522 h 4424065"/>
              <a:gd name="connsiteX25" fmla="*/ 5471140 w 5531319"/>
              <a:gd name="connsiteY25" fmla="*/ 1826083 h 4424065"/>
              <a:gd name="connsiteX26" fmla="*/ 5327079 w 5531319"/>
              <a:gd name="connsiteY26" fmla="*/ 1361348 h 4424065"/>
              <a:gd name="connsiteX27" fmla="*/ 4833353 w 5531319"/>
              <a:gd name="connsiteY27" fmla="*/ 816507 h 4424065"/>
              <a:gd name="connsiteX28" fmla="*/ 4063456 w 5531319"/>
              <a:gd name="connsiteY28" fmla="*/ 400724 h 4424065"/>
              <a:gd name="connsiteX29" fmla="*/ 3972543 w 5531319"/>
              <a:gd name="connsiteY29" fmla="*/ 365631 h 4424065"/>
              <a:gd name="connsiteX30" fmla="*/ 3885571 w 5531319"/>
              <a:gd name="connsiteY30" fmla="*/ 334733 h 4424065"/>
              <a:gd name="connsiteX31" fmla="*/ 4355012 w 5531319"/>
              <a:gd name="connsiteY31" fmla="*/ 579880 h 4424065"/>
              <a:gd name="connsiteX32" fmla="*/ 5144618 w 5531319"/>
              <a:gd name="connsiteY32" fmla="*/ 1290779 h 4424065"/>
              <a:gd name="connsiteX33" fmla="*/ 5468597 w 5531319"/>
              <a:gd name="connsiteY33" fmla="*/ 2088522 h 4424065"/>
              <a:gd name="connsiteX34" fmla="*/ 2219771 w 5531319"/>
              <a:gd name="connsiteY34" fmla="*/ 85645 h 4424065"/>
              <a:gd name="connsiteX35" fmla="*/ 2181626 w 5531319"/>
              <a:gd name="connsiteY35" fmla="*/ 89333 h 4424065"/>
              <a:gd name="connsiteX36" fmla="*/ 1462971 w 5531319"/>
              <a:gd name="connsiteY36" fmla="*/ 303073 h 4424065"/>
              <a:gd name="connsiteX37" fmla="*/ 308697 w 5531319"/>
              <a:gd name="connsiteY37" fmla="*/ 1338461 h 4424065"/>
              <a:gd name="connsiteX38" fmla="*/ 65839 w 5531319"/>
              <a:gd name="connsiteY38" fmla="*/ 2064364 h 4424065"/>
              <a:gd name="connsiteX39" fmla="*/ 82114 w 5531319"/>
              <a:gd name="connsiteY39" fmla="*/ 2022150 h 4424065"/>
              <a:gd name="connsiteX40" fmla="*/ 423260 w 5531319"/>
              <a:gd name="connsiteY40" fmla="*/ 1282260 h 4424065"/>
              <a:gd name="connsiteX41" fmla="*/ 1231811 w 5531319"/>
              <a:gd name="connsiteY41" fmla="*/ 454001 h 4424065"/>
              <a:gd name="connsiteX42" fmla="*/ 2219771 w 5531319"/>
              <a:gd name="connsiteY42" fmla="*/ 85645 h 4424065"/>
              <a:gd name="connsiteX43" fmla="*/ 2855524 w 5531319"/>
              <a:gd name="connsiteY43" fmla="*/ 4364392 h 4424065"/>
              <a:gd name="connsiteX44" fmla="*/ 4292327 w 5531319"/>
              <a:gd name="connsiteY44" fmla="*/ 3931444 h 4424065"/>
              <a:gd name="connsiteX45" fmla="*/ 2855652 w 5531319"/>
              <a:gd name="connsiteY45" fmla="*/ 4364392 h 4424065"/>
              <a:gd name="connsiteX46" fmla="*/ 3869805 w 5531319"/>
              <a:gd name="connsiteY46" fmla="*/ 330156 h 4424065"/>
              <a:gd name="connsiteX47" fmla="*/ 3865736 w 5531319"/>
              <a:gd name="connsiteY47" fmla="*/ 329520 h 4424065"/>
              <a:gd name="connsiteX48" fmla="*/ 3866499 w 5531319"/>
              <a:gd name="connsiteY48" fmla="*/ 330537 h 4424065"/>
              <a:gd name="connsiteX49" fmla="*/ 4302117 w 5531319"/>
              <a:gd name="connsiteY49" fmla="*/ 3923561 h 4424065"/>
              <a:gd name="connsiteX50" fmla="*/ 4301101 w 5531319"/>
              <a:gd name="connsiteY50" fmla="*/ 3924959 h 4424065"/>
              <a:gd name="connsiteX51" fmla="*/ 4302880 w 5531319"/>
              <a:gd name="connsiteY51" fmla="*/ 3924959 h 4424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5531319" h="4424065">
                <a:moveTo>
                  <a:pt x="2612540" y="836"/>
                </a:moveTo>
                <a:cubicBezTo>
                  <a:pt x="2715913" y="-4250"/>
                  <a:pt x="2831239" y="14695"/>
                  <a:pt x="2946310" y="35548"/>
                </a:cubicBezTo>
                <a:cubicBezTo>
                  <a:pt x="3291651" y="98106"/>
                  <a:pt x="3631143" y="182915"/>
                  <a:pt x="3961099" y="303581"/>
                </a:cubicBezTo>
                <a:cubicBezTo>
                  <a:pt x="4278340" y="419543"/>
                  <a:pt x="4581340" y="563350"/>
                  <a:pt x="4854587" y="764502"/>
                </a:cubicBezTo>
                <a:cubicBezTo>
                  <a:pt x="5067437" y="921152"/>
                  <a:pt x="5250407" y="1105521"/>
                  <a:pt x="5377812" y="1339732"/>
                </a:cubicBezTo>
                <a:cubicBezTo>
                  <a:pt x="5459811" y="1489986"/>
                  <a:pt x="5510303" y="1655396"/>
                  <a:pt x="5526197" y="1825829"/>
                </a:cubicBezTo>
                <a:cubicBezTo>
                  <a:pt x="5538276" y="1951327"/>
                  <a:pt x="5527341" y="2074917"/>
                  <a:pt x="5510557" y="2199398"/>
                </a:cubicBezTo>
                <a:cubicBezTo>
                  <a:pt x="5502966" y="2266991"/>
                  <a:pt x="5502712" y="2335195"/>
                  <a:pt x="5509795" y="2402839"/>
                </a:cubicBezTo>
                <a:cubicBezTo>
                  <a:pt x="5534207" y="2664197"/>
                  <a:pt x="5468471" y="2926051"/>
                  <a:pt x="5323519" y="3144890"/>
                </a:cubicBezTo>
                <a:cubicBezTo>
                  <a:pt x="5201339" y="3332234"/>
                  <a:pt x="5041041" y="3491719"/>
                  <a:pt x="4853061" y="3612932"/>
                </a:cubicBezTo>
                <a:cubicBezTo>
                  <a:pt x="4671109" y="3732072"/>
                  <a:pt x="4498565" y="3864563"/>
                  <a:pt x="4316358" y="3982940"/>
                </a:cubicBezTo>
                <a:cubicBezTo>
                  <a:pt x="4019716" y="4175573"/>
                  <a:pt x="3701076" y="4317347"/>
                  <a:pt x="3352556" y="4386771"/>
                </a:cubicBezTo>
                <a:cubicBezTo>
                  <a:pt x="3160953" y="4425590"/>
                  <a:pt x="2964455" y="4434173"/>
                  <a:pt x="2770206" y="4412201"/>
                </a:cubicBezTo>
                <a:cubicBezTo>
                  <a:pt x="2685524" y="4402537"/>
                  <a:pt x="2599952" y="4402410"/>
                  <a:pt x="2514888" y="4393637"/>
                </a:cubicBezTo>
                <a:cubicBezTo>
                  <a:pt x="2307136" y="4370851"/>
                  <a:pt x="2102208" y="4327277"/>
                  <a:pt x="1903166" y="4263562"/>
                </a:cubicBezTo>
                <a:cubicBezTo>
                  <a:pt x="1560622" y="4156119"/>
                  <a:pt x="1238931" y="4006972"/>
                  <a:pt x="948392" y="3794249"/>
                </a:cubicBezTo>
                <a:cubicBezTo>
                  <a:pt x="647553" y="3573897"/>
                  <a:pt x="396812" y="3308660"/>
                  <a:pt x="223633" y="2975526"/>
                </a:cubicBezTo>
                <a:cubicBezTo>
                  <a:pt x="129453" y="2796370"/>
                  <a:pt x="67149" y="2602198"/>
                  <a:pt x="39519" y="2401695"/>
                </a:cubicBezTo>
                <a:cubicBezTo>
                  <a:pt x="34509" y="2367555"/>
                  <a:pt x="26728" y="2333872"/>
                  <a:pt x="16251" y="2300991"/>
                </a:cubicBezTo>
                <a:cubicBezTo>
                  <a:pt x="-9180" y="2218598"/>
                  <a:pt x="-25" y="2135695"/>
                  <a:pt x="11800" y="2053556"/>
                </a:cubicBezTo>
                <a:cubicBezTo>
                  <a:pt x="93685" y="1480615"/>
                  <a:pt x="377867" y="1021983"/>
                  <a:pt x="812849" y="651084"/>
                </a:cubicBezTo>
                <a:cubicBezTo>
                  <a:pt x="1176754" y="340201"/>
                  <a:pt x="1598259" y="146042"/>
                  <a:pt x="2066809" y="52586"/>
                </a:cubicBezTo>
                <a:cubicBezTo>
                  <a:pt x="2154543" y="35039"/>
                  <a:pt x="2243040" y="23087"/>
                  <a:pt x="2332045" y="14441"/>
                </a:cubicBezTo>
                <a:cubicBezTo>
                  <a:pt x="2421051" y="5794"/>
                  <a:pt x="2508912" y="2107"/>
                  <a:pt x="2612540" y="836"/>
                </a:cubicBezTo>
                <a:close/>
                <a:moveTo>
                  <a:pt x="5468597" y="2088522"/>
                </a:moveTo>
                <a:cubicBezTo>
                  <a:pt x="5479329" y="2001424"/>
                  <a:pt x="5480181" y="1913385"/>
                  <a:pt x="5471140" y="1826083"/>
                </a:cubicBezTo>
                <a:cubicBezTo>
                  <a:pt x="5455336" y="1662962"/>
                  <a:pt x="5406306" y="1504799"/>
                  <a:pt x="5327079" y="1361348"/>
                </a:cubicBezTo>
                <a:cubicBezTo>
                  <a:pt x="5206159" y="1140233"/>
                  <a:pt x="5033361" y="965782"/>
                  <a:pt x="4833353" y="816507"/>
                </a:cubicBezTo>
                <a:cubicBezTo>
                  <a:pt x="4597234" y="640276"/>
                  <a:pt x="4336321" y="509438"/>
                  <a:pt x="4063456" y="400724"/>
                </a:cubicBezTo>
                <a:cubicBezTo>
                  <a:pt x="4033359" y="388607"/>
                  <a:pt x="4003059" y="376909"/>
                  <a:pt x="3972543" y="365631"/>
                </a:cubicBezTo>
                <a:cubicBezTo>
                  <a:pt x="3943679" y="354950"/>
                  <a:pt x="3914562" y="345033"/>
                  <a:pt x="3885571" y="334733"/>
                </a:cubicBezTo>
                <a:cubicBezTo>
                  <a:pt x="4046888" y="406840"/>
                  <a:pt x="4203652" y="488713"/>
                  <a:pt x="4355012" y="579880"/>
                </a:cubicBezTo>
                <a:cubicBezTo>
                  <a:pt x="4662081" y="768063"/>
                  <a:pt x="4933802" y="995790"/>
                  <a:pt x="5144618" y="1290779"/>
                </a:cubicBezTo>
                <a:cubicBezTo>
                  <a:pt x="5314364" y="1528042"/>
                  <a:pt x="5426257" y="1789591"/>
                  <a:pt x="5468597" y="2088522"/>
                </a:cubicBezTo>
                <a:close/>
                <a:moveTo>
                  <a:pt x="2219771" y="85645"/>
                </a:moveTo>
                <a:cubicBezTo>
                  <a:pt x="2206942" y="84005"/>
                  <a:pt x="2193909" y="85264"/>
                  <a:pt x="2181626" y="89333"/>
                </a:cubicBezTo>
                <a:cubicBezTo>
                  <a:pt x="1932919" y="125113"/>
                  <a:pt x="1690799" y="197118"/>
                  <a:pt x="1462971" y="303073"/>
                </a:cubicBezTo>
                <a:cubicBezTo>
                  <a:pt x="971788" y="529528"/>
                  <a:pt x="578129" y="865460"/>
                  <a:pt x="308697" y="1338461"/>
                </a:cubicBezTo>
                <a:cubicBezTo>
                  <a:pt x="180224" y="1561852"/>
                  <a:pt x="97652" y="1808638"/>
                  <a:pt x="65839" y="2064364"/>
                </a:cubicBezTo>
                <a:cubicBezTo>
                  <a:pt x="71942" y="2050505"/>
                  <a:pt x="77283" y="2036391"/>
                  <a:pt x="82114" y="2022150"/>
                </a:cubicBezTo>
                <a:cubicBezTo>
                  <a:pt x="170103" y="1763653"/>
                  <a:pt x="279579" y="1515073"/>
                  <a:pt x="423260" y="1282260"/>
                </a:cubicBezTo>
                <a:cubicBezTo>
                  <a:pt x="630769" y="945565"/>
                  <a:pt x="895370" y="664944"/>
                  <a:pt x="1231811" y="454001"/>
                </a:cubicBezTo>
                <a:cubicBezTo>
                  <a:pt x="1535192" y="263783"/>
                  <a:pt x="1866801" y="149729"/>
                  <a:pt x="2219771" y="85645"/>
                </a:cubicBezTo>
                <a:close/>
                <a:moveTo>
                  <a:pt x="2855524" y="4364392"/>
                </a:moveTo>
                <a:cubicBezTo>
                  <a:pt x="3386633" y="4394018"/>
                  <a:pt x="3853530" y="4210158"/>
                  <a:pt x="4292327" y="3931444"/>
                </a:cubicBezTo>
                <a:cubicBezTo>
                  <a:pt x="3830134" y="4131325"/>
                  <a:pt x="3346707" y="4259111"/>
                  <a:pt x="2855652" y="4364392"/>
                </a:cubicBezTo>
                <a:close/>
                <a:moveTo>
                  <a:pt x="3869805" y="330156"/>
                </a:moveTo>
                <a:lnTo>
                  <a:pt x="3865736" y="329520"/>
                </a:lnTo>
                <a:cubicBezTo>
                  <a:pt x="3865736" y="329520"/>
                  <a:pt x="3865736" y="330410"/>
                  <a:pt x="3866499" y="330537"/>
                </a:cubicBezTo>
                <a:close/>
                <a:moveTo>
                  <a:pt x="4302117" y="3923561"/>
                </a:moveTo>
                <a:lnTo>
                  <a:pt x="4301101" y="3924959"/>
                </a:lnTo>
                <a:lnTo>
                  <a:pt x="4302880" y="3924959"/>
                </a:lnTo>
                <a:close/>
              </a:path>
            </a:pathLst>
          </a:custGeom>
          <a:solidFill>
            <a:srgbClr val="D4AD6E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F4667D-762E-4855-B28D-595FE90CB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9163" y="1762169"/>
            <a:ext cx="4073110" cy="3122092"/>
          </a:xfrm>
        </p:spPr>
        <p:txBody>
          <a:bodyPr anchor="ctr">
            <a:normAutofit/>
          </a:bodyPr>
          <a:lstStyle/>
          <a:p>
            <a:pPr algn="ctr"/>
            <a:r>
              <a:rPr lang="en-US" sz="6000">
                <a:solidFill>
                  <a:srgbClr val="FFFFFF"/>
                </a:solidFill>
                <a:ea typeface="+mj-lt"/>
                <a:cs typeface="+mj-lt"/>
              </a:rPr>
              <a:t>Powstanie poza Poznaniem</a:t>
            </a:r>
            <a:endParaRPr lang="en-US" sz="6000">
              <a:solidFill>
                <a:srgbClr val="FFFFFF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5755403" y="4884261"/>
              <a:ext cx="360" cy="216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37403" y="4868832"/>
                <a:ext cx="36000" cy="32709"/>
              </a:xfrm>
              <a:prstGeom prst="rect">
                <a:avLst/>
              </a:prstGeom>
            </p:spPr>
          </p:pic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26747E-D06A-4934-B89D-EB9EC85F27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4572001"/>
            <a:ext cx="5452872" cy="165506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000" dirty="0" err="1">
                <a:ea typeface="+mn-lt"/>
                <a:cs typeface="+mn-lt"/>
              </a:rPr>
              <a:t>Przywódcy</a:t>
            </a:r>
            <a:r>
              <a:rPr lang="en-US" sz="2000" dirty="0">
                <a:ea typeface="+mn-lt"/>
                <a:cs typeface="+mn-lt"/>
              </a:rPr>
              <a:t> z </a:t>
            </a:r>
            <a:r>
              <a:rPr lang="en-US" sz="2000" dirty="0" err="1">
                <a:ea typeface="+mn-lt"/>
                <a:cs typeface="+mn-lt"/>
              </a:rPr>
              <a:t>Poznania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wypowiedzieli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hasło</a:t>
            </a:r>
            <a:r>
              <a:rPr lang="en-US" sz="2000" dirty="0">
                <a:ea typeface="+mn-lt"/>
                <a:cs typeface="+mn-lt"/>
              </a:rPr>
              <a:t>: „Nie </a:t>
            </a:r>
            <a:r>
              <a:rPr lang="en-US" sz="2000" dirty="0" err="1">
                <a:ea typeface="+mn-lt"/>
                <a:cs typeface="+mn-lt"/>
              </a:rPr>
              <a:t>należy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dłużej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czekać</a:t>
            </a:r>
            <a:r>
              <a:rPr lang="en-US" sz="2000" dirty="0">
                <a:ea typeface="+mn-lt"/>
                <a:cs typeface="+mn-lt"/>
              </a:rPr>
              <a:t>” co </a:t>
            </a:r>
            <a:r>
              <a:rPr lang="en-US" sz="2000" dirty="0" err="1">
                <a:ea typeface="+mn-lt"/>
                <a:cs typeface="+mn-lt"/>
              </a:rPr>
              <a:t>nakłoniło</a:t>
            </a:r>
            <a:r>
              <a:rPr lang="en-US" sz="2000" dirty="0">
                <a:ea typeface="+mn-lt"/>
                <a:cs typeface="+mn-lt"/>
              </a:rPr>
              <a:t> do </a:t>
            </a:r>
            <a:r>
              <a:rPr lang="en-US" sz="2000" dirty="0" err="1">
                <a:ea typeface="+mn-lt"/>
                <a:cs typeface="+mn-lt"/>
              </a:rPr>
              <a:t>działania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spiskowców</a:t>
            </a:r>
            <a:r>
              <a:rPr lang="en-US" sz="2000" dirty="0">
                <a:ea typeface="+mn-lt"/>
                <a:cs typeface="+mn-lt"/>
              </a:rPr>
              <a:t> z </a:t>
            </a:r>
            <a:r>
              <a:rPr lang="en-US" sz="2000" dirty="0" err="1">
                <a:ea typeface="+mn-lt"/>
                <a:cs typeface="+mn-lt"/>
              </a:rPr>
              <a:t>miejscowości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poza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Poznaniem</a:t>
            </a:r>
            <a:r>
              <a:rPr lang="en-US" sz="2000" dirty="0">
                <a:ea typeface="+mn-lt"/>
                <a:cs typeface="+mn-lt"/>
              </a:rPr>
              <a:t>. </a:t>
            </a:r>
            <a:r>
              <a:rPr lang="en-US" sz="2000" dirty="0" err="1">
                <a:ea typeface="+mn-lt"/>
                <a:cs typeface="+mn-lt"/>
              </a:rPr>
              <a:t>Później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usunięto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administrację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pruską</a:t>
            </a:r>
            <a:r>
              <a:rPr lang="en-US" sz="2000" dirty="0">
                <a:ea typeface="+mn-lt"/>
                <a:cs typeface="+mn-lt"/>
              </a:rPr>
              <a:t> z </a:t>
            </a:r>
            <a:r>
              <a:rPr lang="en-US" sz="2000" dirty="0" err="1">
                <a:ea typeface="+mn-lt"/>
                <a:cs typeface="+mn-lt"/>
              </a:rPr>
              <a:t>Szamotuł</a:t>
            </a:r>
            <a:r>
              <a:rPr lang="en-US" sz="2000" dirty="0">
                <a:ea typeface="+mn-lt"/>
                <a:cs typeface="+mn-lt"/>
              </a:rPr>
              <a:t>, </a:t>
            </a:r>
            <a:r>
              <a:rPr lang="en-US" sz="2000" dirty="0" err="1">
                <a:ea typeface="+mn-lt"/>
                <a:cs typeface="+mn-lt"/>
              </a:rPr>
              <a:t>Środy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Wielkopolskiej</a:t>
            </a:r>
            <a:r>
              <a:rPr lang="en-US" sz="2000" dirty="0">
                <a:ea typeface="+mn-lt"/>
                <a:cs typeface="+mn-lt"/>
              </a:rPr>
              <a:t>, </a:t>
            </a:r>
            <a:r>
              <a:rPr lang="en-US" sz="2000" dirty="0" err="1">
                <a:ea typeface="+mn-lt"/>
                <a:cs typeface="+mn-lt"/>
              </a:rPr>
              <a:t>Pniew</a:t>
            </a:r>
            <a:r>
              <a:rPr lang="en-US" sz="2000" dirty="0">
                <a:ea typeface="+mn-lt"/>
                <a:cs typeface="+mn-lt"/>
              </a:rPr>
              <a:t>, </a:t>
            </a:r>
            <a:r>
              <a:rPr lang="en-US" sz="2000" dirty="0" err="1">
                <a:ea typeface="+mn-lt"/>
                <a:cs typeface="+mn-lt"/>
              </a:rPr>
              <a:t>Opalenicy</a:t>
            </a:r>
            <a:r>
              <a:rPr lang="en-US" sz="2000" dirty="0">
                <a:ea typeface="+mn-lt"/>
                <a:cs typeface="+mn-lt"/>
              </a:rPr>
              <a:t>, Buki, </a:t>
            </a:r>
            <a:r>
              <a:rPr lang="en-US" sz="2000" dirty="0" err="1">
                <a:ea typeface="+mn-lt"/>
                <a:cs typeface="+mn-lt"/>
              </a:rPr>
              <a:t>Trzemeszna</a:t>
            </a:r>
            <a:r>
              <a:rPr lang="en-US" sz="2000" dirty="0">
                <a:ea typeface="+mn-lt"/>
                <a:cs typeface="+mn-lt"/>
              </a:rPr>
              <a:t>, </a:t>
            </a:r>
            <a:r>
              <a:rPr lang="en-US" sz="2000" dirty="0" err="1">
                <a:ea typeface="+mn-lt"/>
                <a:cs typeface="+mn-lt"/>
              </a:rPr>
              <a:t>Wrześni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i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Gniezna</a:t>
            </a:r>
            <a:r>
              <a:rPr lang="en-US" sz="2000" dirty="0">
                <a:ea typeface="+mn-lt"/>
                <a:cs typeface="+mn-lt"/>
              </a:rPr>
              <a:t>.</a:t>
            </a:r>
            <a:endParaRPr lang="en-US" sz="20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C73157F-4C49-432E-9840-2273D2AA10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99" y="679578"/>
            <a:ext cx="5452873" cy="3517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995723"/>
      </p:ext>
    </p:extLst>
  </p:cSld>
  <p:clrMapOvr>
    <a:masterClrMapping/>
  </p:clrMapOvr>
  <p:transition spd="slow">
    <p:cove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8">
            <a:extLst>
              <a:ext uri="{FF2B5EF4-FFF2-40B4-BE49-F238E27FC236}">
                <a16:creationId xmlns:a16="http://schemas.microsoft.com/office/drawing/2014/main" id="{AED1D94F-BC8C-4ABD-9133-E5FE8FD01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CCE3A4D-EC6C-4AE0-932E-8D064C14BE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881"/>
          <a:stretch/>
        </p:blipFill>
        <p:spPr>
          <a:xfrm>
            <a:off x="20" y="10"/>
            <a:ext cx="12191980" cy="68579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4818B38-D2B3-43B0-B4BF-3B21575B8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5512" y="494951"/>
            <a:ext cx="4023360" cy="5722227"/>
          </a:xfrm>
        </p:spPr>
        <p:txBody>
          <a:bodyPr>
            <a:normAutofit/>
          </a:bodyPr>
          <a:lstStyle/>
          <a:p>
            <a:r>
              <a:rPr lang="en-US" sz="7200">
                <a:ea typeface="+mj-lt"/>
                <a:cs typeface="+mj-lt"/>
              </a:rPr>
              <a:t>Bitwa o Ławicę</a:t>
            </a:r>
            <a:endParaRPr lang="en-US" sz="72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0EC9C5-598C-4444-B2DA-4A10C250B2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850392"/>
            <a:ext cx="5824728" cy="500176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dirty="0" err="1">
                <a:ea typeface="+mn-lt"/>
                <a:cs typeface="+mn-lt"/>
              </a:rPr>
              <a:t>Była</a:t>
            </a:r>
            <a:r>
              <a:rPr lang="en-US" dirty="0">
                <a:ea typeface="+mn-lt"/>
                <a:cs typeface="+mn-lt"/>
              </a:rPr>
              <a:t> to </a:t>
            </a:r>
            <a:r>
              <a:rPr lang="en-US" dirty="0" err="1">
                <a:ea typeface="+mn-lt"/>
                <a:cs typeface="+mn-lt"/>
              </a:rPr>
              <a:t>bitwa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rozegrana</a:t>
            </a:r>
            <a:r>
              <a:rPr lang="en-US" dirty="0">
                <a:ea typeface="+mn-lt"/>
                <a:cs typeface="+mn-lt"/>
              </a:rPr>
              <a:t> 6 </a:t>
            </a:r>
            <a:r>
              <a:rPr lang="en-US" dirty="0" err="1">
                <a:ea typeface="+mn-lt"/>
                <a:cs typeface="+mn-lt"/>
              </a:rPr>
              <a:t>stycznia</a:t>
            </a:r>
            <a:r>
              <a:rPr lang="en-US" dirty="0">
                <a:ea typeface="+mn-lt"/>
                <a:cs typeface="+mn-lt"/>
              </a:rPr>
              <a:t> 1919 </a:t>
            </a:r>
            <a:r>
              <a:rPr lang="en-US" dirty="0" err="1">
                <a:ea typeface="+mn-lt"/>
                <a:cs typeface="+mn-lt"/>
              </a:rPr>
              <a:t>roku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podczas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powstania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wielkopolskiego</a:t>
            </a:r>
            <a:r>
              <a:rPr lang="en-US" dirty="0">
                <a:ea typeface="+mn-lt"/>
                <a:cs typeface="+mn-lt"/>
              </a:rPr>
              <a:t> o </a:t>
            </a:r>
            <a:r>
              <a:rPr lang="en-US" dirty="0" err="1">
                <a:ea typeface="+mn-lt"/>
                <a:cs typeface="+mn-lt"/>
              </a:rPr>
              <a:t>wieś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Ławica</a:t>
            </a:r>
            <a:r>
              <a:rPr lang="en-US" dirty="0">
                <a:ea typeface="+mn-lt"/>
                <a:cs typeface="+mn-lt"/>
              </a:rPr>
              <a:t> pod </a:t>
            </a:r>
            <a:r>
              <a:rPr lang="en-US" dirty="0" err="1">
                <a:ea typeface="+mn-lt"/>
                <a:cs typeface="+mn-lt"/>
              </a:rPr>
              <a:t>poznaniem</a:t>
            </a:r>
            <a:r>
              <a:rPr lang="en-US" dirty="0">
                <a:ea typeface="+mn-lt"/>
                <a:cs typeface="+mn-lt"/>
              </a:rPr>
              <a:t> (</a:t>
            </a:r>
            <a:r>
              <a:rPr lang="en-US" dirty="0" err="1">
                <a:ea typeface="+mn-lt"/>
                <a:cs typeface="+mn-lt"/>
              </a:rPr>
              <a:t>teraz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granice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Poznania</a:t>
            </a:r>
            <a:r>
              <a:rPr lang="en-US" dirty="0">
                <a:ea typeface="+mn-lt"/>
                <a:cs typeface="+mn-lt"/>
              </a:rPr>
              <a:t>), </a:t>
            </a:r>
            <a:r>
              <a:rPr lang="en-US" dirty="0" err="1">
                <a:ea typeface="+mn-lt"/>
                <a:cs typeface="+mn-lt"/>
              </a:rPr>
              <a:t>gdzie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zlokalizowane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było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niemieckie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lotnisko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wojskowe</a:t>
            </a:r>
            <a:r>
              <a:rPr lang="en-US" dirty="0">
                <a:ea typeface="+mn-lt"/>
                <a:cs typeface="+mn-lt"/>
              </a:rPr>
              <a:t>. </a:t>
            </a:r>
            <a:r>
              <a:rPr lang="en-US" dirty="0" err="1">
                <a:ea typeface="+mn-lt"/>
                <a:cs typeface="+mn-lt"/>
              </a:rPr>
              <a:t>Dzięki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tej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bitwie</a:t>
            </a:r>
            <a:r>
              <a:rPr lang="en-US" dirty="0">
                <a:ea typeface="+mn-lt"/>
                <a:cs typeface="+mn-lt"/>
              </a:rPr>
              <a:t> w </a:t>
            </a:r>
            <a:r>
              <a:rPr lang="en-US" dirty="0" err="1">
                <a:ea typeface="+mn-lt"/>
                <a:cs typeface="+mn-lt"/>
              </a:rPr>
              <a:t>ręce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Polaków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trafił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sprzęt</a:t>
            </a:r>
            <a:r>
              <a:rPr lang="en-US" dirty="0">
                <a:ea typeface="+mn-lt"/>
                <a:cs typeface="+mn-lt"/>
              </a:rPr>
              <a:t> o </a:t>
            </a:r>
            <a:r>
              <a:rPr lang="en-US" dirty="0" err="1">
                <a:ea typeface="+mn-lt"/>
                <a:cs typeface="+mn-lt"/>
              </a:rPr>
              <a:t>wartości</a:t>
            </a:r>
            <a:r>
              <a:rPr lang="en-US" dirty="0">
                <a:ea typeface="+mn-lt"/>
                <a:cs typeface="+mn-lt"/>
              </a:rPr>
              <a:t> 200 </a:t>
            </a:r>
            <a:r>
              <a:rPr lang="en-US" dirty="0" err="1">
                <a:ea typeface="+mn-lt"/>
                <a:cs typeface="+mn-lt"/>
              </a:rPr>
              <a:t>milionów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marek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niemieckich</a:t>
            </a:r>
            <a:r>
              <a:rPr lang="en-US" dirty="0">
                <a:ea typeface="+mn-lt"/>
                <a:cs typeface="+mn-lt"/>
              </a:rPr>
              <a:t>. </a:t>
            </a:r>
            <a:endParaRPr lang="en-US" dirty="0"/>
          </a:p>
        </p:txBody>
      </p:sp>
      <p:sp>
        <p:nvSpPr>
          <p:cNvPr id="16" name="sketchy content container">
            <a:extLst>
              <a:ext uri="{FF2B5EF4-FFF2-40B4-BE49-F238E27FC236}">
                <a16:creationId xmlns:a16="http://schemas.microsoft.com/office/drawing/2014/main" id="{65C49067-A40C-4881-A0C6-21B612551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75" y="494951"/>
            <a:ext cx="6229604" cy="5722227"/>
          </a:xfrm>
          <a:custGeom>
            <a:avLst/>
            <a:gdLst>
              <a:gd name="connsiteX0" fmla="*/ 0 w 6229604"/>
              <a:gd name="connsiteY0" fmla="*/ 0 h 5722227"/>
              <a:gd name="connsiteX1" fmla="*/ 629882 w 6229604"/>
              <a:gd name="connsiteY1" fmla="*/ 0 h 5722227"/>
              <a:gd name="connsiteX2" fmla="*/ 1135172 w 6229604"/>
              <a:gd name="connsiteY2" fmla="*/ 0 h 5722227"/>
              <a:gd name="connsiteX3" fmla="*/ 1951943 w 6229604"/>
              <a:gd name="connsiteY3" fmla="*/ 0 h 5722227"/>
              <a:gd name="connsiteX4" fmla="*/ 2581825 w 6229604"/>
              <a:gd name="connsiteY4" fmla="*/ 0 h 5722227"/>
              <a:gd name="connsiteX5" fmla="*/ 3211707 w 6229604"/>
              <a:gd name="connsiteY5" fmla="*/ 0 h 5722227"/>
              <a:gd name="connsiteX6" fmla="*/ 4028477 w 6229604"/>
              <a:gd name="connsiteY6" fmla="*/ 0 h 5722227"/>
              <a:gd name="connsiteX7" fmla="*/ 4596063 w 6229604"/>
              <a:gd name="connsiteY7" fmla="*/ 0 h 5722227"/>
              <a:gd name="connsiteX8" fmla="*/ 5412834 w 6229604"/>
              <a:gd name="connsiteY8" fmla="*/ 0 h 5722227"/>
              <a:gd name="connsiteX9" fmla="*/ 6229604 w 6229604"/>
              <a:gd name="connsiteY9" fmla="*/ 0 h 5722227"/>
              <a:gd name="connsiteX10" fmla="*/ 6229604 w 6229604"/>
              <a:gd name="connsiteY10" fmla="*/ 635803 h 5722227"/>
              <a:gd name="connsiteX11" fmla="*/ 6229604 w 6229604"/>
              <a:gd name="connsiteY11" fmla="*/ 1271606 h 5722227"/>
              <a:gd name="connsiteX12" fmla="*/ 6229604 w 6229604"/>
              <a:gd name="connsiteY12" fmla="*/ 1964631 h 5722227"/>
              <a:gd name="connsiteX13" fmla="*/ 6229604 w 6229604"/>
              <a:gd name="connsiteY13" fmla="*/ 2428767 h 5722227"/>
              <a:gd name="connsiteX14" fmla="*/ 6229604 w 6229604"/>
              <a:gd name="connsiteY14" fmla="*/ 3064570 h 5722227"/>
              <a:gd name="connsiteX15" fmla="*/ 6229604 w 6229604"/>
              <a:gd name="connsiteY15" fmla="*/ 3700373 h 5722227"/>
              <a:gd name="connsiteX16" fmla="*/ 6229604 w 6229604"/>
              <a:gd name="connsiteY16" fmla="*/ 4336176 h 5722227"/>
              <a:gd name="connsiteX17" fmla="*/ 6229604 w 6229604"/>
              <a:gd name="connsiteY17" fmla="*/ 5029202 h 5722227"/>
              <a:gd name="connsiteX18" fmla="*/ 6229604 w 6229604"/>
              <a:gd name="connsiteY18" fmla="*/ 5722227 h 5722227"/>
              <a:gd name="connsiteX19" fmla="*/ 5475130 w 6229604"/>
              <a:gd name="connsiteY19" fmla="*/ 5722227 h 5722227"/>
              <a:gd name="connsiteX20" fmla="*/ 4907544 w 6229604"/>
              <a:gd name="connsiteY20" fmla="*/ 5722227 h 5722227"/>
              <a:gd name="connsiteX21" fmla="*/ 4090773 w 6229604"/>
              <a:gd name="connsiteY21" fmla="*/ 5722227 h 5722227"/>
              <a:gd name="connsiteX22" fmla="*/ 3398595 w 6229604"/>
              <a:gd name="connsiteY22" fmla="*/ 5722227 h 5722227"/>
              <a:gd name="connsiteX23" fmla="*/ 2831009 w 6229604"/>
              <a:gd name="connsiteY23" fmla="*/ 5722227 h 5722227"/>
              <a:gd name="connsiteX24" fmla="*/ 2138831 w 6229604"/>
              <a:gd name="connsiteY24" fmla="*/ 5722227 h 5722227"/>
              <a:gd name="connsiteX25" fmla="*/ 1633541 w 6229604"/>
              <a:gd name="connsiteY25" fmla="*/ 5722227 h 5722227"/>
              <a:gd name="connsiteX26" fmla="*/ 1128251 w 6229604"/>
              <a:gd name="connsiteY26" fmla="*/ 5722227 h 5722227"/>
              <a:gd name="connsiteX27" fmla="*/ 0 w 6229604"/>
              <a:gd name="connsiteY27" fmla="*/ 5722227 h 5722227"/>
              <a:gd name="connsiteX28" fmla="*/ 0 w 6229604"/>
              <a:gd name="connsiteY28" fmla="*/ 5200869 h 5722227"/>
              <a:gd name="connsiteX29" fmla="*/ 0 w 6229604"/>
              <a:gd name="connsiteY29" fmla="*/ 4450621 h 5722227"/>
              <a:gd name="connsiteX30" fmla="*/ 0 w 6229604"/>
              <a:gd name="connsiteY30" fmla="*/ 3872040 h 5722227"/>
              <a:gd name="connsiteX31" fmla="*/ 0 w 6229604"/>
              <a:gd name="connsiteY31" fmla="*/ 3407904 h 5722227"/>
              <a:gd name="connsiteX32" fmla="*/ 0 w 6229604"/>
              <a:gd name="connsiteY32" fmla="*/ 2714879 h 5722227"/>
              <a:gd name="connsiteX33" fmla="*/ 0 w 6229604"/>
              <a:gd name="connsiteY33" fmla="*/ 2193520 h 5722227"/>
              <a:gd name="connsiteX34" fmla="*/ 0 w 6229604"/>
              <a:gd name="connsiteY34" fmla="*/ 1500495 h 5722227"/>
              <a:gd name="connsiteX35" fmla="*/ 0 w 6229604"/>
              <a:gd name="connsiteY35" fmla="*/ 750248 h 5722227"/>
              <a:gd name="connsiteX36" fmla="*/ 0 w 6229604"/>
              <a:gd name="connsiteY36" fmla="*/ 0 h 5722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229604" h="5722227" extrusionOk="0">
                <a:moveTo>
                  <a:pt x="0" y="0"/>
                </a:moveTo>
                <a:cubicBezTo>
                  <a:pt x="134765" y="733"/>
                  <a:pt x="359555" y="-15387"/>
                  <a:pt x="629882" y="0"/>
                </a:cubicBezTo>
                <a:cubicBezTo>
                  <a:pt x="900209" y="15387"/>
                  <a:pt x="965450" y="15937"/>
                  <a:pt x="1135172" y="0"/>
                </a:cubicBezTo>
                <a:cubicBezTo>
                  <a:pt x="1304894" y="-15937"/>
                  <a:pt x="1787212" y="10921"/>
                  <a:pt x="1951943" y="0"/>
                </a:cubicBezTo>
                <a:cubicBezTo>
                  <a:pt x="2116674" y="-10921"/>
                  <a:pt x="2378222" y="13313"/>
                  <a:pt x="2581825" y="0"/>
                </a:cubicBezTo>
                <a:cubicBezTo>
                  <a:pt x="2785428" y="-13313"/>
                  <a:pt x="2915218" y="19972"/>
                  <a:pt x="3211707" y="0"/>
                </a:cubicBezTo>
                <a:cubicBezTo>
                  <a:pt x="3508196" y="-19972"/>
                  <a:pt x="3832828" y="-34359"/>
                  <a:pt x="4028477" y="0"/>
                </a:cubicBezTo>
                <a:cubicBezTo>
                  <a:pt x="4224126" y="34359"/>
                  <a:pt x="4361257" y="4467"/>
                  <a:pt x="4596063" y="0"/>
                </a:cubicBezTo>
                <a:cubicBezTo>
                  <a:pt x="4830869" y="-4467"/>
                  <a:pt x="5091403" y="-7365"/>
                  <a:pt x="5412834" y="0"/>
                </a:cubicBezTo>
                <a:cubicBezTo>
                  <a:pt x="5734265" y="7365"/>
                  <a:pt x="6034988" y="-26786"/>
                  <a:pt x="6229604" y="0"/>
                </a:cubicBezTo>
                <a:cubicBezTo>
                  <a:pt x="6208296" y="256153"/>
                  <a:pt x="6219810" y="335049"/>
                  <a:pt x="6229604" y="635803"/>
                </a:cubicBezTo>
                <a:cubicBezTo>
                  <a:pt x="6239398" y="936557"/>
                  <a:pt x="6230184" y="1092448"/>
                  <a:pt x="6229604" y="1271606"/>
                </a:cubicBezTo>
                <a:cubicBezTo>
                  <a:pt x="6229024" y="1450764"/>
                  <a:pt x="6217841" y="1797531"/>
                  <a:pt x="6229604" y="1964631"/>
                </a:cubicBezTo>
                <a:cubicBezTo>
                  <a:pt x="6241367" y="2131731"/>
                  <a:pt x="6220367" y="2235822"/>
                  <a:pt x="6229604" y="2428767"/>
                </a:cubicBezTo>
                <a:cubicBezTo>
                  <a:pt x="6238841" y="2621712"/>
                  <a:pt x="6220929" y="2925917"/>
                  <a:pt x="6229604" y="3064570"/>
                </a:cubicBezTo>
                <a:cubicBezTo>
                  <a:pt x="6238279" y="3203223"/>
                  <a:pt x="6256755" y="3501958"/>
                  <a:pt x="6229604" y="3700373"/>
                </a:cubicBezTo>
                <a:cubicBezTo>
                  <a:pt x="6202453" y="3898788"/>
                  <a:pt x="6201714" y="4046823"/>
                  <a:pt x="6229604" y="4336176"/>
                </a:cubicBezTo>
                <a:cubicBezTo>
                  <a:pt x="6257494" y="4625529"/>
                  <a:pt x="6258821" y="4774033"/>
                  <a:pt x="6229604" y="5029202"/>
                </a:cubicBezTo>
                <a:cubicBezTo>
                  <a:pt x="6200387" y="5284371"/>
                  <a:pt x="6233334" y="5383875"/>
                  <a:pt x="6229604" y="5722227"/>
                </a:cubicBezTo>
                <a:cubicBezTo>
                  <a:pt x="6016393" y="5707881"/>
                  <a:pt x="5684528" y="5751176"/>
                  <a:pt x="5475130" y="5722227"/>
                </a:cubicBezTo>
                <a:cubicBezTo>
                  <a:pt x="5265732" y="5693278"/>
                  <a:pt x="5082862" y="5732690"/>
                  <a:pt x="4907544" y="5722227"/>
                </a:cubicBezTo>
                <a:cubicBezTo>
                  <a:pt x="4732226" y="5711764"/>
                  <a:pt x="4474837" y="5716289"/>
                  <a:pt x="4090773" y="5722227"/>
                </a:cubicBezTo>
                <a:cubicBezTo>
                  <a:pt x="3706709" y="5728165"/>
                  <a:pt x="3645902" y="5723973"/>
                  <a:pt x="3398595" y="5722227"/>
                </a:cubicBezTo>
                <a:cubicBezTo>
                  <a:pt x="3151288" y="5720481"/>
                  <a:pt x="3001606" y="5732695"/>
                  <a:pt x="2831009" y="5722227"/>
                </a:cubicBezTo>
                <a:cubicBezTo>
                  <a:pt x="2660412" y="5711759"/>
                  <a:pt x="2424161" y="5689878"/>
                  <a:pt x="2138831" y="5722227"/>
                </a:cubicBezTo>
                <a:cubicBezTo>
                  <a:pt x="1853501" y="5754576"/>
                  <a:pt x="1788223" y="5720540"/>
                  <a:pt x="1633541" y="5722227"/>
                </a:cubicBezTo>
                <a:cubicBezTo>
                  <a:pt x="1478859" y="5723915"/>
                  <a:pt x="1324151" y="5739059"/>
                  <a:pt x="1128251" y="5722227"/>
                </a:cubicBezTo>
                <a:cubicBezTo>
                  <a:pt x="932351" y="5705396"/>
                  <a:pt x="522340" y="5691488"/>
                  <a:pt x="0" y="5722227"/>
                </a:cubicBezTo>
                <a:cubicBezTo>
                  <a:pt x="-8445" y="5596771"/>
                  <a:pt x="-11215" y="5344833"/>
                  <a:pt x="0" y="5200869"/>
                </a:cubicBezTo>
                <a:cubicBezTo>
                  <a:pt x="11215" y="5056905"/>
                  <a:pt x="20310" y="4693766"/>
                  <a:pt x="0" y="4450621"/>
                </a:cubicBezTo>
                <a:cubicBezTo>
                  <a:pt x="-20310" y="4207476"/>
                  <a:pt x="817" y="4075053"/>
                  <a:pt x="0" y="3872040"/>
                </a:cubicBezTo>
                <a:cubicBezTo>
                  <a:pt x="-817" y="3669027"/>
                  <a:pt x="-21729" y="3595882"/>
                  <a:pt x="0" y="3407904"/>
                </a:cubicBezTo>
                <a:cubicBezTo>
                  <a:pt x="21729" y="3219926"/>
                  <a:pt x="-30605" y="3052469"/>
                  <a:pt x="0" y="2714879"/>
                </a:cubicBezTo>
                <a:cubicBezTo>
                  <a:pt x="30605" y="2377289"/>
                  <a:pt x="-16081" y="2430808"/>
                  <a:pt x="0" y="2193520"/>
                </a:cubicBezTo>
                <a:cubicBezTo>
                  <a:pt x="16081" y="1956232"/>
                  <a:pt x="18120" y="1817979"/>
                  <a:pt x="0" y="1500495"/>
                </a:cubicBezTo>
                <a:cubicBezTo>
                  <a:pt x="-18120" y="1183011"/>
                  <a:pt x="23969" y="972269"/>
                  <a:pt x="0" y="750248"/>
                </a:cubicBezTo>
                <a:cubicBezTo>
                  <a:pt x="-23969" y="528227"/>
                  <a:pt x="-3769" y="358360"/>
                  <a:pt x="0" y="0"/>
                </a:cubicBezTo>
                <a:close/>
              </a:path>
            </a:pathLst>
          </a:custGeom>
          <a:noFill/>
          <a:ln w="25400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4080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8">
            <a:extLst>
              <a:ext uri="{FF2B5EF4-FFF2-40B4-BE49-F238E27FC236}">
                <a16:creationId xmlns:a16="http://schemas.microsoft.com/office/drawing/2014/main" id="{1A9F7B4E-B03D-4F64-BE33-00D074458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2E8D8063-FA23-47F3-9665-66D08E9C41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6722" b="6069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15E2469-12C8-4FAE-AD5D-5EFA404CF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7200">
                <a:ea typeface="+mj-lt"/>
                <a:cs typeface="+mj-lt"/>
              </a:rPr>
              <a:t>Kroniki powstania (28.12.1918r.)</a:t>
            </a:r>
            <a:endParaRPr lang="en-US" sz="7200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1CA8A97F-67F0-4D5F-A850-0C30727D1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578" y="1802192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E1517-5FF6-4BC4-B335-DF2CA07CC5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4446"/>
            <a:ext cx="10515600" cy="417689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(28.12.19183r.) </a:t>
            </a:r>
            <a:r>
              <a:rPr lang="en-US" dirty="0" err="1">
                <a:ea typeface="+mn-lt"/>
                <a:cs typeface="+mn-lt"/>
              </a:rPr>
              <a:t>Polacy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zdobyli</a:t>
            </a:r>
            <a:r>
              <a:rPr lang="en-US" dirty="0">
                <a:ea typeface="+mn-lt"/>
                <a:cs typeface="+mn-lt"/>
              </a:rPr>
              <a:t> fort </a:t>
            </a:r>
            <a:r>
              <a:rPr lang="en-US" dirty="0" err="1">
                <a:ea typeface="+mn-lt"/>
                <a:cs typeface="+mn-lt"/>
              </a:rPr>
              <a:t>Grolmann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Cytadelę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oraz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arsenał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prze</a:t>
            </a:r>
            <a:r>
              <a:rPr lang="en-US" dirty="0">
                <a:ea typeface="+mn-lt"/>
                <a:cs typeface="+mn-lt"/>
              </a:rPr>
              <a:t> ul. </a:t>
            </a:r>
            <a:r>
              <a:rPr lang="en-US" dirty="0" err="1">
                <a:ea typeface="+mn-lt"/>
                <a:cs typeface="+mn-lt"/>
              </a:rPr>
              <a:t>Wielkie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Gabary</a:t>
            </a:r>
            <a:r>
              <a:rPr lang="en-US" dirty="0">
                <a:ea typeface="+mn-lt"/>
                <a:cs typeface="+mn-lt"/>
              </a:rPr>
              <a:t> . </a:t>
            </a:r>
            <a:r>
              <a:rPr lang="en-US" dirty="0" err="1">
                <a:ea typeface="+mn-lt"/>
                <a:cs typeface="+mn-lt"/>
              </a:rPr>
              <a:t>Oddział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dowodzony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przez</a:t>
            </a:r>
            <a:r>
              <a:rPr lang="en-US" dirty="0">
                <a:ea typeface="+mn-lt"/>
                <a:cs typeface="+mn-lt"/>
              </a:rPr>
              <a:t> Franciszka </a:t>
            </a:r>
            <a:r>
              <a:rPr lang="en-US" dirty="0" err="1">
                <a:ea typeface="+mn-lt"/>
                <a:cs typeface="+mn-lt"/>
              </a:rPr>
              <a:t>Budzyńskiego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i</a:t>
            </a:r>
            <a:r>
              <a:rPr lang="en-US" dirty="0">
                <a:ea typeface="+mn-lt"/>
                <a:cs typeface="+mn-lt"/>
              </a:rPr>
              <a:t> Stanisława </a:t>
            </a:r>
            <a:r>
              <a:rPr lang="en-US" dirty="0" err="1">
                <a:ea typeface="+mn-lt"/>
                <a:cs typeface="+mn-lt"/>
              </a:rPr>
              <a:t>Nogaja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wtargnął</a:t>
            </a:r>
            <a:r>
              <a:rPr lang="en-US" dirty="0">
                <a:ea typeface="+mn-lt"/>
                <a:cs typeface="+mn-lt"/>
              </a:rPr>
              <a:t> do </a:t>
            </a:r>
            <a:r>
              <a:rPr lang="en-US" dirty="0" err="1">
                <a:ea typeface="+mn-lt"/>
                <a:cs typeface="+mn-lt"/>
              </a:rPr>
              <a:t>niemieckiej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Komendy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Generalnej</a:t>
            </a:r>
            <a:r>
              <a:rPr lang="en-US" dirty="0">
                <a:ea typeface="+mn-lt"/>
                <a:cs typeface="+mn-lt"/>
              </a:rPr>
              <a:t> V </a:t>
            </a:r>
            <a:r>
              <a:rPr lang="en-US" dirty="0" err="1">
                <a:ea typeface="+mn-lt"/>
                <a:cs typeface="+mn-lt"/>
              </a:rPr>
              <a:t>Korpusu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Armii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zaaresztował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generałów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Reichswery</a:t>
            </a:r>
            <a:r>
              <a:rPr lang="en-US" dirty="0">
                <a:ea typeface="+mn-lt"/>
                <a:cs typeface="+mn-lt"/>
              </a:rPr>
              <a:t>. Polska </a:t>
            </a:r>
            <a:r>
              <a:rPr lang="en-US" dirty="0" err="1">
                <a:ea typeface="+mn-lt"/>
                <a:cs typeface="+mn-lt"/>
              </a:rPr>
              <a:t>Organizacja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Wojskowa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natomiast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odmówiła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uznania</a:t>
            </a:r>
            <a:r>
              <a:rPr lang="en-US" dirty="0">
                <a:ea typeface="+mn-lt"/>
                <a:cs typeface="+mn-lt"/>
              </a:rPr>
              <a:t> za </a:t>
            </a:r>
            <a:r>
              <a:rPr lang="en-US" dirty="0" err="1">
                <a:ea typeface="+mn-lt"/>
                <a:cs typeface="+mn-lt"/>
              </a:rPr>
              <a:t>swojego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zwierzchnika</a:t>
            </a:r>
            <a:r>
              <a:rPr lang="en-US" dirty="0">
                <a:ea typeface="+mn-lt"/>
                <a:cs typeface="+mn-lt"/>
              </a:rPr>
              <a:t> Jana </a:t>
            </a:r>
            <a:r>
              <a:rPr lang="en-US" dirty="0" err="1">
                <a:ea typeface="+mn-lt"/>
                <a:cs typeface="+mn-lt"/>
              </a:rPr>
              <a:t>Maciaszka</a:t>
            </a:r>
            <a:r>
              <a:rPr lang="en-US" dirty="0">
                <a:ea typeface="+mn-lt"/>
                <a:cs typeface="+mn-lt"/>
              </a:rPr>
              <a:t>. W </a:t>
            </a:r>
            <a:r>
              <a:rPr lang="en-US" dirty="0" err="1">
                <a:ea typeface="+mn-lt"/>
                <a:cs typeface="+mn-lt"/>
              </a:rPr>
              <a:t>wyniku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tego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faktyczną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władzą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dysponował</a:t>
            </a:r>
            <a:r>
              <a:rPr lang="en-US" dirty="0">
                <a:ea typeface="+mn-lt"/>
                <a:cs typeface="+mn-lt"/>
              </a:rPr>
              <a:t> Mieczysław Paluch. 9 </a:t>
            </a:r>
            <a:r>
              <a:rPr lang="en-US" dirty="0" err="1">
                <a:ea typeface="+mn-lt"/>
                <a:cs typeface="+mn-lt"/>
              </a:rPr>
              <a:t>lutego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zatrzymano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niemiecką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ofensywę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na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wschód</a:t>
            </a:r>
            <a:r>
              <a:rPr lang="en-US" dirty="0">
                <a:ea typeface="+mn-lt"/>
                <a:cs typeface="+mn-lt"/>
              </a:rPr>
              <a:t> od </a:t>
            </a:r>
            <a:r>
              <a:rPr lang="en-US" dirty="0" err="1">
                <a:ea typeface="+mn-lt"/>
                <a:cs typeface="+mn-lt"/>
              </a:rPr>
              <a:t>Trzciela</a:t>
            </a:r>
            <a:r>
              <a:rPr lang="en-US" dirty="0">
                <a:ea typeface="+mn-lt"/>
                <a:cs typeface="+mn-lt"/>
              </a:rPr>
              <a:t>, a 10 </a:t>
            </a:r>
            <a:r>
              <a:rPr lang="en-US" dirty="0" err="1">
                <a:ea typeface="+mn-lt"/>
                <a:cs typeface="+mn-lt"/>
              </a:rPr>
              <a:t>lutego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powstrzymano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atak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wroga</a:t>
            </a:r>
            <a:r>
              <a:rPr lang="en-US" dirty="0">
                <a:ea typeface="+mn-lt"/>
                <a:cs typeface="+mn-lt"/>
              </a:rPr>
              <a:t> pod </a:t>
            </a:r>
            <a:r>
              <a:rPr lang="en-US" dirty="0" err="1">
                <a:ea typeface="+mn-lt"/>
                <a:cs typeface="+mn-lt"/>
              </a:rPr>
              <a:t>Rawiczem</a:t>
            </a:r>
            <a:r>
              <a:rPr lang="en-US" dirty="0">
                <a:ea typeface="+mn-lt"/>
                <a:cs typeface="+mn-lt"/>
              </a:rPr>
              <a:t>. </a:t>
            </a:r>
            <a:r>
              <a:rPr lang="en-US" dirty="0" err="1">
                <a:ea typeface="+mn-lt"/>
                <a:cs typeface="+mn-lt"/>
              </a:rPr>
              <a:t>Kolejnego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dnia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miała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miejsce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bardzo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krwawa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bitwa</a:t>
            </a:r>
            <a:r>
              <a:rPr lang="en-US" dirty="0">
                <a:ea typeface="+mn-lt"/>
                <a:cs typeface="+mn-lt"/>
              </a:rPr>
              <a:t> o </a:t>
            </a:r>
            <a:r>
              <a:rPr lang="en-US" dirty="0" err="1">
                <a:ea typeface="+mn-lt"/>
                <a:cs typeface="+mn-lt"/>
              </a:rPr>
              <a:t>Słupię</a:t>
            </a:r>
            <a:r>
              <a:rPr lang="en-US" dirty="0">
                <a:ea typeface="+mn-lt"/>
                <a:cs typeface="+mn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6207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D2B298-A484-4954-A2BC-4B938EC3B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70"/>
            <a:ext cx="6894576" cy="1784538"/>
          </a:xfrm>
        </p:spPr>
        <p:txBody>
          <a:bodyPr anchor="b">
            <a:normAutofit/>
          </a:bodyPr>
          <a:lstStyle/>
          <a:p>
            <a:r>
              <a:rPr lang="en-US" sz="7200">
                <a:ea typeface="+mj-lt"/>
                <a:cs typeface="+mj-lt"/>
              </a:rPr>
              <a:t>Postacie</a:t>
            </a:r>
            <a:endParaRPr lang="en-US" sz="7200"/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093" y="2395391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8100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226904-5486-47CC-8445-CAB99C6BD1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8307"/>
            <a:ext cx="6894576" cy="348526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Stanisław </a:t>
            </a:r>
            <a:r>
              <a:rPr lang="en-US" dirty="0" err="1">
                <a:ea typeface="+mn-lt"/>
                <a:cs typeface="+mn-lt"/>
              </a:rPr>
              <a:t>Nogaja</a:t>
            </a:r>
            <a:r>
              <a:rPr lang="en-US" dirty="0">
                <a:ea typeface="+mn-lt"/>
                <a:cs typeface="+mn-lt"/>
              </a:rPr>
              <a:t> - (ur. 8 </a:t>
            </a:r>
            <a:r>
              <a:rPr lang="en-US" dirty="0" err="1">
                <a:ea typeface="+mn-lt"/>
                <a:cs typeface="+mn-lt"/>
              </a:rPr>
              <a:t>listopada</a:t>
            </a:r>
            <a:r>
              <a:rPr lang="en-US" dirty="0">
                <a:ea typeface="+mn-lt"/>
                <a:cs typeface="+mn-lt"/>
              </a:rPr>
              <a:t> 1897, </a:t>
            </a:r>
            <a:r>
              <a:rPr lang="en-US" dirty="0" err="1">
                <a:ea typeface="+mn-lt"/>
                <a:cs typeface="+mn-lt"/>
              </a:rPr>
              <a:t>zm</a:t>
            </a:r>
            <a:r>
              <a:rPr lang="en-US" dirty="0">
                <a:ea typeface="+mn-lt"/>
                <a:cs typeface="+mn-lt"/>
              </a:rPr>
              <a:t>. 1971) – </a:t>
            </a:r>
            <a:r>
              <a:rPr lang="en-US" dirty="0" err="1">
                <a:ea typeface="+mn-lt"/>
                <a:cs typeface="+mn-lt"/>
              </a:rPr>
              <a:t>polski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dziennikarz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pisarz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pochodzący</a:t>
            </a:r>
            <a:r>
              <a:rPr lang="en-US" dirty="0">
                <a:ea typeface="+mn-lt"/>
                <a:cs typeface="+mn-lt"/>
              </a:rPr>
              <a:t> z </a:t>
            </a:r>
            <a:r>
              <a:rPr lang="en-US" dirty="0" err="1">
                <a:ea typeface="+mn-lt"/>
                <a:cs typeface="+mn-lt"/>
              </a:rPr>
              <a:t>Poznania</a:t>
            </a:r>
            <a:r>
              <a:rPr lang="en-US" dirty="0">
                <a:ea typeface="+mn-lt"/>
                <a:cs typeface="+mn-lt"/>
              </a:rPr>
              <a:t>, a </a:t>
            </a:r>
            <a:r>
              <a:rPr lang="en-US" dirty="0" err="1">
                <a:ea typeface="+mn-lt"/>
                <a:cs typeface="+mn-lt"/>
              </a:rPr>
              <a:t>związany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ze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Śląskiem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jeden</a:t>
            </a:r>
            <a:r>
              <a:rPr lang="en-US" dirty="0">
                <a:ea typeface="+mn-lt"/>
                <a:cs typeface="+mn-lt"/>
              </a:rPr>
              <a:t> z </a:t>
            </a:r>
            <a:r>
              <a:rPr lang="en-US" dirty="0" err="1">
                <a:ea typeface="+mn-lt"/>
                <a:cs typeface="+mn-lt"/>
              </a:rPr>
              <a:t>pierwszy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twórców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literatury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obozowej</a:t>
            </a:r>
            <a:r>
              <a:rPr lang="en-US" dirty="0">
                <a:ea typeface="+mn-lt"/>
                <a:cs typeface="+mn-lt"/>
              </a:rPr>
              <a:t> (</a:t>
            </a:r>
            <a:r>
              <a:rPr lang="en-US" dirty="0" err="1">
                <a:ea typeface="+mn-lt"/>
                <a:cs typeface="+mn-lt"/>
              </a:rPr>
              <a:t>publikowanej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już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przed</a:t>
            </a:r>
            <a:r>
              <a:rPr lang="en-US" dirty="0">
                <a:ea typeface="+mn-lt"/>
                <a:cs typeface="+mn-lt"/>
              </a:rPr>
              <a:t> II </a:t>
            </a:r>
            <a:r>
              <a:rPr lang="en-US" dirty="0" err="1">
                <a:ea typeface="+mn-lt"/>
                <a:cs typeface="+mn-lt"/>
              </a:rPr>
              <a:t>wojną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światową</a:t>
            </a:r>
            <a:r>
              <a:rPr lang="en-US" dirty="0">
                <a:ea typeface="+mn-lt"/>
                <a:cs typeface="+mn-lt"/>
              </a:rPr>
              <a:t>). ... </a:t>
            </a:r>
            <a:r>
              <a:rPr lang="en-US" dirty="0" err="1">
                <a:ea typeface="+mn-lt"/>
                <a:cs typeface="+mn-lt"/>
              </a:rPr>
              <a:t>Pierwszym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organizatorem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bojówek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niepodległościowych</a:t>
            </a:r>
            <a:r>
              <a:rPr lang="en-US" dirty="0">
                <a:ea typeface="+mn-lt"/>
                <a:cs typeface="+mn-lt"/>
              </a:rPr>
              <a:t> w </a:t>
            </a:r>
            <a:r>
              <a:rPr lang="en-US" dirty="0" err="1">
                <a:ea typeface="+mn-lt"/>
                <a:cs typeface="+mn-lt"/>
              </a:rPr>
              <a:t>Poznaniu</a:t>
            </a:r>
            <a:r>
              <a:rPr lang="en-US" dirty="0">
                <a:ea typeface="+mn-lt"/>
                <a:cs typeface="+mn-lt"/>
              </a:rPr>
              <a:t> (1914)</a:t>
            </a:r>
            <a:endParaRPr lang="en-US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F9EA9BE-4679-40E1-AF1F-5F4F2E1632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018" r="26019"/>
          <a:stretch/>
        </p:blipFill>
        <p:spPr>
          <a:xfrm>
            <a:off x="8141399" y="10"/>
            <a:ext cx="4050601" cy="6857990"/>
          </a:xfrm>
          <a:custGeom>
            <a:avLst/>
            <a:gdLst/>
            <a:ahLst/>
            <a:cxnLst/>
            <a:rect l="l" t="t" r="r" b="b"/>
            <a:pathLst>
              <a:path w="4050601" h="6858000">
                <a:moveTo>
                  <a:pt x="26697" y="0"/>
                </a:moveTo>
                <a:lnTo>
                  <a:pt x="4050601" y="0"/>
                </a:lnTo>
                <a:lnTo>
                  <a:pt x="4050601" y="6858000"/>
                </a:lnTo>
                <a:lnTo>
                  <a:pt x="28376" y="6858000"/>
                </a:lnTo>
                <a:lnTo>
                  <a:pt x="28782" y="6851321"/>
                </a:lnTo>
                <a:cubicBezTo>
                  <a:pt x="31911" y="6730915"/>
                  <a:pt x="35027" y="6610471"/>
                  <a:pt x="38157" y="6489990"/>
                </a:cubicBezTo>
                <a:cubicBezTo>
                  <a:pt x="38284" y="6484913"/>
                  <a:pt x="39171" y="6479963"/>
                  <a:pt x="39171" y="6474886"/>
                </a:cubicBezTo>
                <a:cubicBezTo>
                  <a:pt x="48166" y="6361042"/>
                  <a:pt x="53107" y="6247198"/>
                  <a:pt x="18899" y="6136019"/>
                </a:cubicBezTo>
                <a:cubicBezTo>
                  <a:pt x="15871" y="6125573"/>
                  <a:pt x="14262" y="6114773"/>
                  <a:pt x="14084" y="6103909"/>
                </a:cubicBezTo>
                <a:cubicBezTo>
                  <a:pt x="12413" y="6006983"/>
                  <a:pt x="16644" y="5910056"/>
                  <a:pt x="26754" y="5813650"/>
                </a:cubicBezTo>
                <a:cubicBezTo>
                  <a:pt x="31949" y="5754507"/>
                  <a:pt x="26754" y="5694475"/>
                  <a:pt x="43478" y="5635967"/>
                </a:cubicBezTo>
                <a:cubicBezTo>
                  <a:pt x="50864" y="5606890"/>
                  <a:pt x="55109" y="5577103"/>
                  <a:pt x="56147" y="5547125"/>
                </a:cubicBezTo>
                <a:cubicBezTo>
                  <a:pt x="59948" y="5474529"/>
                  <a:pt x="38537" y="5406248"/>
                  <a:pt x="18139" y="5337713"/>
                </a:cubicBezTo>
                <a:cubicBezTo>
                  <a:pt x="7370" y="5301414"/>
                  <a:pt x="-5426" y="5264355"/>
                  <a:pt x="2429" y="5226280"/>
                </a:cubicBezTo>
                <a:cubicBezTo>
                  <a:pt x="16707" y="5167720"/>
                  <a:pt x="24854" y="5107828"/>
                  <a:pt x="26754" y="5047581"/>
                </a:cubicBezTo>
                <a:cubicBezTo>
                  <a:pt x="26754" y="5004937"/>
                  <a:pt x="16365" y="4963181"/>
                  <a:pt x="20039" y="4920664"/>
                </a:cubicBezTo>
                <a:cubicBezTo>
                  <a:pt x="28211" y="4838181"/>
                  <a:pt x="30238" y="4755203"/>
                  <a:pt x="26121" y="4672415"/>
                </a:cubicBezTo>
                <a:cubicBezTo>
                  <a:pt x="26095" y="4639315"/>
                  <a:pt x="29846" y="4606317"/>
                  <a:pt x="37270" y="4574054"/>
                </a:cubicBezTo>
                <a:cubicBezTo>
                  <a:pt x="46506" y="4517120"/>
                  <a:pt x="48419" y="4459246"/>
                  <a:pt x="42971" y="4401829"/>
                </a:cubicBezTo>
                <a:cubicBezTo>
                  <a:pt x="37016" y="4335324"/>
                  <a:pt x="19279" y="4269835"/>
                  <a:pt x="14845" y="4203331"/>
                </a:cubicBezTo>
                <a:cubicBezTo>
                  <a:pt x="7876" y="4093167"/>
                  <a:pt x="17759" y="3983003"/>
                  <a:pt x="27514" y="3873347"/>
                </a:cubicBezTo>
                <a:cubicBezTo>
                  <a:pt x="35116" y="3803010"/>
                  <a:pt x="37143" y="3732178"/>
                  <a:pt x="33596" y="3661523"/>
                </a:cubicBezTo>
                <a:cubicBezTo>
                  <a:pt x="29161" y="3605426"/>
                  <a:pt x="22193" y="3549329"/>
                  <a:pt x="20926" y="3493232"/>
                </a:cubicBezTo>
                <a:cubicBezTo>
                  <a:pt x="18646" y="3392967"/>
                  <a:pt x="19532" y="3292703"/>
                  <a:pt x="25360" y="3192439"/>
                </a:cubicBezTo>
                <a:cubicBezTo>
                  <a:pt x="28274" y="3142180"/>
                  <a:pt x="32962" y="3092429"/>
                  <a:pt x="34989" y="3041789"/>
                </a:cubicBezTo>
                <a:cubicBezTo>
                  <a:pt x="37016" y="2991149"/>
                  <a:pt x="41071" y="2940002"/>
                  <a:pt x="29542" y="2890377"/>
                </a:cubicBezTo>
                <a:cubicBezTo>
                  <a:pt x="10030" y="2805978"/>
                  <a:pt x="24347" y="2721959"/>
                  <a:pt x="28528" y="2637813"/>
                </a:cubicBezTo>
                <a:cubicBezTo>
                  <a:pt x="31062" y="2585523"/>
                  <a:pt x="46266" y="2531964"/>
                  <a:pt x="32836" y="2481198"/>
                </a:cubicBezTo>
                <a:cubicBezTo>
                  <a:pt x="11677" y="2401621"/>
                  <a:pt x="25487" y="2323694"/>
                  <a:pt x="32836" y="2245386"/>
                </a:cubicBezTo>
                <a:cubicBezTo>
                  <a:pt x="41311" y="2171280"/>
                  <a:pt x="39816" y="2096361"/>
                  <a:pt x="28401" y="2022648"/>
                </a:cubicBezTo>
                <a:cubicBezTo>
                  <a:pt x="14084" y="1949518"/>
                  <a:pt x="14084" y="1874307"/>
                  <a:pt x="28401" y="1801178"/>
                </a:cubicBezTo>
                <a:cubicBezTo>
                  <a:pt x="40260" y="1740816"/>
                  <a:pt x="41628" y="1678868"/>
                  <a:pt x="32455" y="1618037"/>
                </a:cubicBezTo>
                <a:cubicBezTo>
                  <a:pt x="26247" y="1574505"/>
                  <a:pt x="15098" y="1531226"/>
                  <a:pt x="13578" y="1487694"/>
                </a:cubicBezTo>
                <a:cubicBezTo>
                  <a:pt x="10436" y="1396656"/>
                  <a:pt x="12298" y="1305517"/>
                  <a:pt x="19153" y="1214696"/>
                </a:cubicBezTo>
                <a:cubicBezTo>
                  <a:pt x="27134" y="1111259"/>
                  <a:pt x="42464" y="1008202"/>
                  <a:pt x="31822" y="904004"/>
                </a:cubicBezTo>
                <a:cubicBezTo>
                  <a:pt x="28148" y="868213"/>
                  <a:pt x="20673" y="832549"/>
                  <a:pt x="19913" y="796632"/>
                </a:cubicBezTo>
                <a:cubicBezTo>
                  <a:pt x="18266" y="729366"/>
                  <a:pt x="17505" y="662989"/>
                  <a:pt x="21306" y="593565"/>
                </a:cubicBezTo>
                <a:cubicBezTo>
                  <a:pt x="25107" y="524142"/>
                  <a:pt x="39550" y="453703"/>
                  <a:pt x="29795" y="385549"/>
                </a:cubicBezTo>
                <a:cubicBezTo>
                  <a:pt x="20039" y="317394"/>
                  <a:pt x="26374" y="250382"/>
                  <a:pt x="32709" y="183497"/>
                </a:cubicBezTo>
                <a:cubicBezTo>
                  <a:pt x="35750" y="151705"/>
                  <a:pt x="37809" y="120261"/>
                  <a:pt x="37254" y="8894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848375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6D37EE4-EA1B-46EE-A54B-5233C63C96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7ED8FD-95A4-463A-A123-1C116B3C1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47013" cy="1434415"/>
          </a:xfrm>
        </p:spPr>
        <p:txBody>
          <a:bodyPr anchor="b">
            <a:normAutofit/>
          </a:bodyPr>
          <a:lstStyle/>
          <a:p>
            <a:r>
              <a:rPr lang="en-US" sz="7200"/>
              <a:t>Postacie (cz.2)</a:t>
            </a: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3CE8AF5E-D374-4CF1-90CC-35CF73B81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4" y="1817073"/>
            <a:ext cx="11018520" cy="18288"/>
          </a:xfrm>
          <a:custGeom>
            <a:avLst/>
            <a:gdLst>
              <a:gd name="connsiteX0" fmla="*/ 0 w 11018520"/>
              <a:gd name="connsiteY0" fmla="*/ 0 h 18288"/>
              <a:gd name="connsiteX1" fmla="*/ 468287 w 11018520"/>
              <a:gd name="connsiteY1" fmla="*/ 0 h 18288"/>
              <a:gd name="connsiteX2" fmla="*/ 1156945 w 11018520"/>
              <a:gd name="connsiteY2" fmla="*/ 0 h 18288"/>
              <a:gd name="connsiteX3" fmla="*/ 1955787 w 11018520"/>
              <a:gd name="connsiteY3" fmla="*/ 0 h 18288"/>
              <a:gd name="connsiteX4" fmla="*/ 2313889 w 11018520"/>
              <a:gd name="connsiteY4" fmla="*/ 0 h 18288"/>
              <a:gd name="connsiteX5" fmla="*/ 2671991 w 11018520"/>
              <a:gd name="connsiteY5" fmla="*/ 0 h 18288"/>
              <a:gd name="connsiteX6" fmla="*/ 3581019 w 11018520"/>
              <a:gd name="connsiteY6" fmla="*/ 0 h 18288"/>
              <a:gd name="connsiteX7" fmla="*/ 4269677 w 11018520"/>
              <a:gd name="connsiteY7" fmla="*/ 0 h 18288"/>
              <a:gd name="connsiteX8" fmla="*/ 4627778 w 11018520"/>
              <a:gd name="connsiteY8" fmla="*/ 0 h 18288"/>
              <a:gd name="connsiteX9" fmla="*/ 5316436 w 11018520"/>
              <a:gd name="connsiteY9" fmla="*/ 0 h 18288"/>
              <a:gd name="connsiteX10" fmla="*/ 6225464 w 11018520"/>
              <a:gd name="connsiteY10" fmla="*/ 0 h 18288"/>
              <a:gd name="connsiteX11" fmla="*/ 6803936 w 11018520"/>
              <a:gd name="connsiteY11" fmla="*/ 0 h 18288"/>
              <a:gd name="connsiteX12" fmla="*/ 7382408 w 11018520"/>
              <a:gd name="connsiteY12" fmla="*/ 0 h 18288"/>
              <a:gd name="connsiteX13" fmla="*/ 8071066 w 11018520"/>
              <a:gd name="connsiteY13" fmla="*/ 0 h 18288"/>
              <a:gd name="connsiteX14" fmla="*/ 8869909 w 11018520"/>
              <a:gd name="connsiteY14" fmla="*/ 0 h 18288"/>
              <a:gd name="connsiteX15" fmla="*/ 9668751 w 11018520"/>
              <a:gd name="connsiteY15" fmla="*/ 0 h 18288"/>
              <a:gd name="connsiteX16" fmla="*/ 11018520 w 11018520"/>
              <a:gd name="connsiteY16" fmla="*/ 0 h 18288"/>
              <a:gd name="connsiteX17" fmla="*/ 11018520 w 11018520"/>
              <a:gd name="connsiteY17" fmla="*/ 18288 h 18288"/>
              <a:gd name="connsiteX18" fmla="*/ 10550233 w 11018520"/>
              <a:gd name="connsiteY18" fmla="*/ 18288 h 18288"/>
              <a:gd name="connsiteX19" fmla="*/ 9641205 w 11018520"/>
              <a:gd name="connsiteY19" fmla="*/ 18288 h 18288"/>
              <a:gd name="connsiteX20" fmla="*/ 8952548 w 11018520"/>
              <a:gd name="connsiteY20" fmla="*/ 18288 h 18288"/>
              <a:gd name="connsiteX21" fmla="*/ 8594446 w 11018520"/>
              <a:gd name="connsiteY21" fmla="*/ 18288 h 18288"/>
              <a:gd name="connsiteX22" fmla="*/ 7905788 w 11018520"/>
              <a:gd name="connsiteY22" fmla="*/ 18288 h 18288"/>
              <a:gd name="connsiteX23" fmla="*/ 7327316 w 11018520"/>
              <a:gd name="connsiteY23" fmla="*/ 18288 h 18288"/>
              <a:gd name="connsiteX24" fmla="*/ 6748844 w 11018520"/>
              <a:gd name="connsiteY24" fmla="*/ 18288 h 18288"/>
              <a:gd name="connsiteX25" fmla="*/ 6170371 w 11018520"/>
              <a:gd name="connsiteY25" fmla="*/ 18288 h 18288"/>
              <a:gd name="connsiteX26" fmla="*/ 5591899 w 11018520"/>
              <a:gd name="connsiteY26" fmla="*/ 18288 h 18288"/>
              <a:gd name="connsiteX27" fmla="*/ 4793056 w 11018520"/>
              <a:gd name="connsiteY27" fmla="*/ 18288 h 18288"/>
              <a:gd name="connsiteX28" fmla="*/ 4104399 w 11018520"/>
              <a:gd name="connsiteY28" fmla="*/ 18288 h 18288"/>
              <a:gd name="connsiteX29" fmla="*/ 3746297 w 11018520"/>
              <a:gd name="connsiteY29" fmla="*/ 18288 h 18288"/>
              <a:gd name="connsiteX30" fmla="*/ 3167825 w 11018520"/>
              <a:gd name="connsiteY30" fmla="*/ 18288 h 18288"/>
              <a:gd name="connsiteX31" fmla="*/ 2368982 w 11018520"/>
              <a:gd name="connsiteY31" fmla="*/ 18288 h 18288"/>
              <a:gd name="connsiteX32" fmla="*/ 1900695 w 11018520"/>
              <a:gd name="connsiteY32" fmla="*/ 18288 h 18288"/>
              <a:gd name="connsiteX33" fmla="*/ 991667 w 11018520"/>
              <a:gd name="connsiteY33" fmla="*/ 18288 h 18288"/>
              <a:gd name="connsiteX34" fmla="*/ 0 w 11018520"/>
              <a:gd name="connsiteY34" fmla="*/ 18288 h 18288"/>
              <a:gd name="connsiteX35" fmla="*/ 0 w 11018520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1018520" h="18288" fill="none" extrusionOk="0">
                <a:moveTo>
                  <a:pt x="0" y="0"/>
                </a:moveTo>
                <a:cubicBezTo>
                  <a:pt x="176840" y="19448"/>
                  <a:pt x="369510" y="1686"/>
                  <a:pt x="468287" y="0"/>
                </a:cubicBezTo>
                <a:cubicBezTo>
                  <a:pt x="567064" y="-1686"/>
                  <a:pt x="844925" y="28710"/>
                  <a:pt x="1156945" y="0"/>
                </a:cubicBezTo>
                <a:cubicBezTo>
                  <a:pt x="1468965" y="-28710"/>
                  <a:pt x="1755775" y="35306"/>
                  <a:pt x="1955787" y="0"/>
                </a:cubicBezTo>
                <a:cubicBezTo>
                  <a:pt x="2155799" y="-35306"/>
                  <a:pt x="2224532" y="-16632"/>
                  <a:pt x="2313889" y="0"/>
                </a:cubicBezTo>
                <a:cubicBezTo>
                  <a:pt x="2403246" y="16632"/>
                  <a:pt x="2494050" y="6083"/>
                  <a:pt x="2671991" y="0"/>
                </a:cubicBezTo>
                <a:cubicBezTo>
                  <a:pt x="2849932" y="-6083"/>
                  <a:pt x="3354152" y="34614"/>
                  <a:pt x="3581019" y="0"/>
                </a:cubicBezTo>
                <a:cubicBezTo>
                  <a:pt x="3807886" y="-34614"/>
                  <a:pt x="4022451" y="14254"/>
                  <a:pt x="4269677" y="0"/>
                </a:cubicBezTo>
                <a:cubicBezTo>
                  <a:pt x="4516903" y="-14254"/>
                  <a:pt x="4514495" y="-13291"/>
                  <a:pt x="4627778" y="0"/>
                </a:cubicBezTo>
                <a:cubicBezTo>
                  <a:pt x="4741061" y="13291"/>
                  <a:pt x="5120758" y="-22660"/>
                  <a:pt x="5316436" y="0"/>
                </a:cubicBezTo>
                <a:cubicBezTo>
                  <a:pt x="5512114" y="22660"/>
                  <a:pt x="5812155" y="-9513"/>
                  <a:pt x="6225464" y="0"/>
                </a:cubicBezTo>
                <a:cubicBezTo>
                  <a:pt x="6638773" y="9513"/>
                  <a:pt x="6545417" y="2479"/>
                  <a:pt x="6803936" y="0"/>
                </a:cubicBezTo>
                <a:cubicBezTo>
                  <a:pt x="7062455" y="-2479"/>
                  <a:pt x="7245098" y="-20209"/>
                  <a:pt x="7382408" y="0"/>
                </a:cubicBezTo>
                <a:cubicBezTo>
                  <a:pt x="7519718" y="20209"/>
                  <a:pt x="7801947" y="19736"/>
                  <a:pt x="8071066" y="0"/>
                </a:cubicBezTo>
                <a:cubicBezTo>
                  <a:pt x="8340185" y="-19736"/>
                  <a:pt x="8495312" y="-6666"/>
                  <a:pt x="8869909" y="0"/>
                </a:cubicBezTo>
                <a:cubicBezTo>
                  <a:pt x="9244506" y="6666"/>
                  <a:pt x="9501461" y="-13745"/>
                  <a:pt x="9668751" y="0"/>
                </a:cubicBezTo>
                <a:cubicBezTo>
                  <a:pt x="9836041" y="13745"/>
                  <a:pt x="10607605" y="14143"/>
                  <a:pt x="11018520" y="0"/>
                </a:cubicBezTo>
                <a:cubicBezTo>
                  <a:pt x="11019166" y="4451"/>
                  <a:pt x="11019010" y="9226"/>
                  <a:pt x="11018520" y="18288"/>
                </a:cubicBezTo>
                <a:cubicBezTo>
                  <a:pt x="10834966" y="15274"/>
                  <a:pt x="10754561" y="35250"/>
                  <a:pt x="10550233" y="18288"/>
                </a:cubicBezTo>
                <a:cubicBezTo>
                  <a:pt x="10345905" y="1326"/>
                  <a:pt x="9906342" y="45884"/>
                  <a:pt x="9641205" y="18288"/>
                </a:cubicBezTo>
                <a:cubicBezTo>
                  <a:pt x="9376068" y="-9308"/>
                  <a:pt x="9177188" y="43988"/>
                  <a:pt x="8952548" y="18288"/>
                </a:cubicBezTo>
                <a:cubicBezTo>
                  <a:pt x="8727908" y="-7412"/>
                  <a:pt x="8707007" y="3271"/>
                  <a:pt x="8594446" y="18288"/>
                </a:cubicBezTo>
                <a:cubicBezTo>
                  <a:pt x="8481885" y="33305"/>
                  <a:pt x="8175004" y="35109"/>
                  <a:pt x="7905788" y="18288"/>
                </a:cubicBezTo>
                <a:cubicBezTo>
                  <a:pt x="7636572" y="1467"/>
                  <a:pt x="7535638" y="7399"/>
                  <a:pt x="7327316" y="18288"/>
                </a:cubicBezTo>
                <a:cubicBezTo>
                  <a:pt x="7118994" y="29177"/>
                  <a:pt x="6978247" y="47205"/>
                  <a:pt x="6748844" y="18288"/>
                </a:cubicBezTo>
                <a:cubicBezTo>
                  <a:pt x="6519441" y="-10629"/>
                  <a:pt x="6459241" y="43308"/>
                  <a:pt x="6170371" y="18288"/>
                </a:cubicBezTo>
                <a:cubicBezTo>
                  <a:pt x="5881501" y="-6732"/>
                  <a:pt x="5736201" y="35971"/>
                  <a:pt x="5591899" y="18288"/>
                </a:cubicBezTo>
                <a:cubicBezTo>
                  <a:pt x="5447597" y="605"/>
                  <a:pt x="4990303" y="20409"/>
                  <a:pt x="4793056" y="18288"/>
                </a:cubicBezTo>
                <a:cubicBezTo>
                  <a:pt x="4595809" y="16167"/>
                  <a:pt x="4271723" y="2909"/>
                  <a:pt x="4104399" y="18288"/>
                </a:cubicBezTo>
                <a:cubicBezTo>
                  <a:pt x="3937075" y="33667"/>
                  <a:pt x="3923235" y="10730"/>
                  <a:pt x="3746297" y="18288"/>
                </a:cubicBezTo>
                <a:cubicBezTo>
                  <a:pt x="3569359" y="25846"/>
                  <a:pt x="3351081" y="24702"/>
                  <a:pt x="3167825" y="18288"/>
                </a:cubicBezTo>
                <a:cubicBezTo>
                  <a:pt x="2984569" y="11874"/>
                  <a:pt x="2708033" y="13293"/>
                  <a:pt x="2368982" y="18288"/>
                </a:cubicBezTo>
                <a:cubicBezTo>
                  <a:pt x="2029931" y="23283"/>
                  <a:pt x="2009060" y="37671"/>
                  <a:pt x="1900695" y="18288"/>
                </a:cubicBezTo>
                <a:cubicBezTo>
                  <a:pt x="1792330" y="-1095"/>
                  <a:pt x="1183178" y="9337"/>
                  <a:pt x="991667" y="18288"/>
                </a:cubicBezTo>
                <a:cubicBezTo>
                  <a:pt x="800156" y="27239"/>
                  <a:pt x="375690" y="34110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1018520" h="18288" stroke="0" extrusionOk="0">
                <a:moveTo>
                  <a:pt x="0" y="0"/>
                </a:moveTo>
                <a:cubicBezTo>
                  <a:pt x="266588" y="-23405"/>
                  <a:pt x="350503" y="-27031"/>
                  <a:pt x="578472" y="0"/>
                </a:cubicBezTo>
                <a:cubicBezTo>
                  <a:pt x="806441" y="27031"/>
                  <a:pt x="803976" y="13604"/>
                  <a:pt x="936574" y="0"/>
                </a:cubicBezTo>
                <a:cubicBezTo>
                  <a:pt x="1069172" y="-13604"/>
                  <a:pt x="1661335" y="-31902"/>
                  <a:pt x="1845602" y="0"/>
                </a:cubicBezTo>
                <a:cubicBezTo>
                  <a:pt x="2029869" y="31902"/>
                  <a:pt x="2273452" y="17005"/>
                  <a:pt x="2424074" y="0"/>
                </a:cubicBezTo>
                <a:cubicBezTo>
                  <a:pt x="2574696" y="-17005"/>
                  <a:pt x="2790864" y="-28133"/>
                  <a:pt x="3002547" y="0"/>
                </a:cubicBezTo>
                <a:cubicBezTo>
                  <a:pt x="3214230" y="28133"/>
                  <a:pt x="3605033" y="-14934"/>
                  <a:pt x="3911575" y="0"/>
                </a:cubicBezTo>
                <a:cubicBezTo>
                  <a:pt x="4218117" y="14934"/>
                  <a:pt x="4198004" y="3604"/>
                  <a:pt x="4379862" y="0"/>
                </a:cubicBezTo>
                <a:cubicBezTo>
                  <a:pt x="4561720" y="-3604"/>
                  <a:pt x="4941151" y="-37368"/>
                  <a:pt x="5288890" y="0"/>
                </a:cubicBezTo>
                <a:cubicBezTo>
                  <a:pt x="5636629" y="37368"/>
                  <a:pt x="6011513" y="-33898"/>
                  <a:pt x="6197918" y="0"/>
                </a:cubicBezTo>
                <a:cubicBezTo>
                  <a:pt x="6384323" y="33898"/>
                  <a:pt x="6555799" y="11241"/>
                  <a:pt x="6886575" y="0"/>
                </a:cubicBezTo>
                <a:cubicBezTo>
                  <a:pt x="7217351" y="-11241"/>
                  <a:pt x="7604472" y="-44614"/>
                  <a:pt x="7795603" y="0"/>
                </a:cubicBezTo>
                <a:cubicBezTo>
                  <a:pt x="7986734" y="44614"/>
                  <a:pt x="8098870" y="-11086"/>
                  <a:pt x="8374075" y="0"/>
                </a:cubicBezTo>
                <a:cubicBezTo>
                  <a:pt x="8649280" y="11086"/>
                  <a:pt x="8701749" y="-25020"/>
                  <a:pt x="8952548" y="0"/>
                </a:cubicBezTo>
                <a:cubicBezTo>
                  <a:pt x="9203347" y="25020"/>
                  <a:pt x="9519297" y="4274"/>
                  <a:pt x="9751390" y="0"/>
                </a:cubicBezTo>
                <a:cubicBezTo>
                  <a:pt x="9983483" y="-4274"/>
                  <a:pt x="10169881" y="16480"/>
                  <a:pt x="10329863" y="0"/>
                </a:cubicBezTo>
                <a:cubicBezTo>
                  <a:pt x="10489845" y="-16480"/>
                  <a:pt x="10750941" y="-9727"/>
                  <a:pt x="11018520" y="0"/>
                </a:cubicBezTo>
                <a:cubicBezTo>
                  <a:pt x="11018113" y="8690"/>
                  <a:pt x="11018366" y="14141"/>
                  <a:pt x="11018520" y="18288"/>
                </a:cubicBezTo>
                <a:cubicBezTo>
                  <a:pt x="10841176" y="-3597"/>
                  <a:pt x="10399304" y="41504"/>
                  <a:pt x="10219677" y="18288"/>
                </a:cubicBezTo>
                <a:cubicBezTo>
                  <a:pt x="10040050" y="-4928"/>
                  <a:pt x="10030762" y="16144"/>
                  <a:pt x="9861575" y="18288"/>
                </a:cubicBezTo>
                <a:cubicBezTo>
                  <a:pt x="9692388" y="20432"/>
                  <a:pt x="9529439" y="40380"/>
                  <a:pt x="9393288" y="18288"/>
                </a:cubicBezTo>
                <a:cubicBezTo>
                  <a:pt x="9257137" y="-3804"/>
                  <a:pt x="8825003" y="25592"/>
                  <a:pt x="8484260" y="18288"/>
                </a:cubicBezTo>
                <a:cubicBezTo>
                  <a:pt x="8143517" y="10984"/>
                  <a:pt x="8082894" y="45968"/>
                  <a:pt x="7795603" y="18288"/>
                </a:cubicBezTo>
                <a:cubicBezTo>
                  <a:pt x="7508312" y="-9392"/>
                  <a:pt x="7466074" y="19486"/>
                  <a:pt x="7327316" y="18288"/>
                </a:cubicBezTo>
                <a:cubicBezTo>
                  <a:pt x="7188558" y="17090"/>
                  <a:pt x="6869645" y="4657"/>
                  <a:pt x="6638658" y="18288"/>
                </a:cubicBezTo>
                <a:cubicBezTo>
                  <a:pt x="6407671" y="31919"/>
                  <a:pt x="6359238" y="35967"/>
                  <a:pt x="6280556" y="18288"/>
                </a:cubicBezTo>
                <a:cubicBezTo>
                  <a:pt x="6201874" y="609"/>
                  <a:pt x="6041216" y="22404"/>
                  <a:pt x="5922455" y="18288"/>
                </a:cubicBezTo>
                <a:cubicBezTo>
                  <a:pt x="5803694" y="14172"/>
                  <a:pt x="5555521" y="48848"/>
                  <a:pt x="5233797" y="18288"/>
                </a:cubicBezTo>
                <a:cubicBezTo>
                  <a:pt x="4912073" y="-12272"/>
                  <a:pt x="4986440" y="-2740"/>
                  <a:pt x="4765510" y="18288"/>
                </a:cubicBezTo>
                <a:cubicBezTo>
                  <a:pt x="4544580" y="39316"/>
                  <a:pt x="4177715" y="18248"/>
                  <a:pt x="3966667" y="18288"/>
                </a:cubicBezTo>
                <a:cubicBezTo>
                  <a:pt x="3755619" y="18328"/>
                  <a:pt x="3664519" y="22387"/>
                  <a:pt x="3498380" y="18288"/>
                </a:cubicBezTo>
                <a:cubicBezTo>
                  <a:pt x="3332241" y="14189"/>
                  <a:pt x="3065858" y="-7524"/>
                  <a:pt x="2699537" y="18288"/>
                </a:cubicBezTo>
                <a:cubicBezTo>
                  <a:pt x="2333216" y="44100"/>
                  <a:pt x="2505666" y="4650"/>
                  <a:pt x="2341436" y="18288"/>
                </a:cubicBezTo>
                <a:cubicBezTo>
                  <a:pt x="2177206" y="31926"/>
                  <a:pt x="1790164" y="19880"/>
                  <a:pt x="1542593" y="18288"/>
                </a:cubicBezTo>
                <a:cubicBezTo>
                  <a:pt x="1295022" y="16696"/>
                  <a:pt x="1218012" y="39325"/>
                  <a:pt x="1074306" y="18288"/>
                </a:cubicBezTo>
                <a:cubicBezTo>
                  <a:pt x="930600" y="-2749"/>
                  <a:pt x="797266" y="24589"/>
                  <a:pt x="716204" y="18288"/>
                </a:cubicBezTo>
                <a:cubicBezTo>
                  <a:pt x="635142" y="11987"/>
                  <a:pt x="344503" y="4139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8100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975B3E8-555A-4A93-9143-509EEEBACD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754" r="-1" b="5489"/>
          <a:stretch/>
        </p:blipFill>
        <p:spPr>
          <a:xfrm>
            <a:off x="572492" y="2002056"/>
            <a:ext cx="3943849" cy="4184060"/>
          </a:xfrm>
          <a:custGeom>
            <a:avLst/>
            <a:gdLst/>
            <a:ahLst/>
            <a:cxnLst/>
            <a:rect l="l" t="t" r="r" b="b"/>
            <a:pathLst>
              <a:path w="3807743" h="6307845">
                <a:moveTo>
                  <a:pt x="723201" y="386"/>
                </a:moveTo>
                <a:cubicBezTo>
                  <a:pt x="853884" y="-4204"/>
                  <a:pt x="1013493" y="33912"/>
                  <a:pt x="1176100" y="22622"/>
                </a:cubicBezTo>
                <a:cubicBezTo>
                  <a:pt x="1230302" y="18859"/>
                  <a:pt x="1281736" y="20622"/>
                  <a:pt x="1331852" y="24473"/>
                </a:cubicBezTo>
                <a:lnTo>
                  <a:pt x="1439547" y="34944"/>
                </a:lnTo>
                <a:lnTo>
                  <a:pt x="1484197" y="36226"/>
                </a:lnTo>
                <a:cubicBezTo>
                  <a:pt x="1535166" y="35421"/>
                  <a:pt x="1586369" y="31625"/>
                  <a:pt x="1636625" y="22622"/>
                </a:cubicBezTo>
                <a:cubicBezTo>
                  <a:pt x="1686882" y="13619"/>
                  <a:pt x="1729837" y="10653"/>
                  <a:pt x="1768740" y="10885"/>
                </a:cubicBezTo>
                <a:lnTo>
                  <a:pt x="1829538" y="15086"/>
                </a:lnTo>
                <a:lnTo>
                  <a:pt x="1869968" y="7996"/>
                </a:lnTo>
                <a:cubicBezTo>
                  <a:pt x="1953577" y="-31"/>
                  <a:pt x="2036989" y="9808"/>
                  <a:pt x="2112925" y="20118"/>
                </a:cubicBezTo>
                <a:lnTo>
                  <a:pt x="2119331" y="20977"/>
                </a:lnTo>
                <a:lnTo>
                  <a:pt x="2221855" y="13374"/>
                </a:lnTo>
                <a:cubicBezTo>
                  <a:pt x="2261207" y="12845"/>
                  <a:pt x="2298379" y="14359"/>
                  <a:pt x="2333484" y="16393"/>
                </a:cubicBezTo>
                <a:lnTo>
                  <a:pt x="2372613" y="18812"/>
                </a:lnTo>
                <a:lnTo>
                  <a:pt x="2404945" y="9387"/>
                </a:lnTo>
                <a:cubicBezTo>
                  <a:pt x="2452532" y="1754"/>
                  <a:pt x="2506192" y="9333"/>
                  <a:pt x="2561622" y="17814"/>
                </a:cubicBezTo>
                <a:lnTo>
                  <a:pt x="2583950" y="20591"/>
                </a:lnTo>
                <a:lnTo>
                  <a:pt x="2643527" y="20319"/>
                </a:lnTo>
                <a:cubicBezTo>
                  <a:pt x="2669677" y="20426"/>
                  <a:pt x="2697963" y="20717"/>
                  <a:pt x="2727392" y="21103"/>
                </a:cubicBezTo>
                <a:lnTo>
                  <a:pt x="2786908" y="21989"/>
                </a:lnTo>
                <a:lnTo>
                  <a:pt x="2846459" y="13267"/>
                </a:lnTo>
                <a:cubicBezTo>
                  <a:pt x="2896401" y="10176"/>
                  <a:pt x="2960607" y="12733"/>
                  <a:pt x="3036361" y="17072"/>
                </a:cubicBezTo>
                <a:lnTo>
                  <a:pt x="3129100" y="22671"/>
                </a:lnTo>
                <a:lnTo>
                  <a:pt x="3130653" y="22622"/>
                </a:lnTo>
                <a:cubicBezTo>
                  <a:pt x="3178874" y="19804"/>
                  <a:pt x="3260845" y="26231"/>
                  <a:pt x="3352422" y="32691"/>
                </a:cubicBezTo>
                <a:lnTo>
                  <a:pt x="3362608" y="33356"/>
                </a:lnTo>
                <a:lnTo>
                  <a:pt x="3446036" y="35579"/>
                </a:lnTo>
                <a:cubicBezTo>
                  <a:pt x="3550323" y="36566"/>
                  <a:pt x="3662083" y="33535"/>
                  <a:pt x="3778601" y="22622"/>
                </a:cubicBezTo>
                <a:cubicBezTo>
                  <a:pt x="3793981" y="243672"/>
                  <a:pt x="3764152" y="318695"/>
                  <a:pt x="3778601" y="467157"/>
                </a:cubicBezTo>
                <a:cubicBezTo>
                  <a:pt x="3790077" y="557563"/>
                  <a:pt x="3783697" y="684218"/>
                  <a:pt x="3777639" y="811856"/>
                </a:cubicBezTo>
                <a:lnTo>
                  <a:pt x="3773760" y="922625"/>
                </a:lnTo>
                <a:lnTo>
                  <a:pt x="3778601" y="974384"/>
                </a:lnTo>
                <a:cubicBezTo>
                  <a:pt x="3785784" y="1003717"/>
                  <a:pt x="3785160" y="1041120"/>
                  <a:pt x="3781239" y="1085904"/>
                </a:cubicBezTo>
                <a:lnTo>
                  <a:pt x="3776107" y="1132519"/>
                </a:lnTo>
                <a:lnTo>
                  <a:pt x="3778601" y="1162456"/>
                </a:lnTo>
                <a:cubicBezTo>
                  <a:pt x="3791360" y="1256797"/>
                  <a:pt x="3774958" y="1367020"/>
                  <a:pt x="3763568" y="1469787"/>
                </a:cubicBezTo>
                <a:lnTo>
                  <a:pt x="3758806" y="1520515"/>
                </a:lnTo>
                <a:lnTo>
                  <a:pt x="3760417" y="1549437"/>
                </a:lnTo>
                <a:cubicBezTo>
                  <a:pt x="3764298" y="1588133"/>
                  <a:pt x="3770171" y="1628243"/>
                  <a:pt x="3778601" y="1669683"/>
                </a:cubicBezTo>
                <a:cubicBezTo>
                  <a:pt x="3846039" y="2001203"/>
                  <a:pt x="3774784" y="2142285"/>
                  <a:pt x="3778601" y="2364982"/>
                </a:cubicBezTo>
                <a:lnTo>
                  <a:pt x="3776565" y="2406088"/>
                </a:lnTo>
                <a:lnTo>
                  <a:pt x="3778601" y="2427673"/>
                </a:lnTo>
                <a:cubicBezTo>
                  <a:pt x="3821357" y="2695960"/>
                  <a:pt x="3735684" y="2699438"/>
                  <a:pt x="3778601" y="2809517"/>
                </a:cubicBezTo>
                <a:cubicBezTo>
                  <a:pt x="3789330" y="2837037"/>
                  <a:pt x="3791666" y="2872927"/>
                  <a:pt x="3789892" y="2914654"/>
                </a:cubicBezTo>
                <a:lnTo>
                  <a:pt x="3784971" y="2966248"/>
                </a:lnTo>
                <a:lnTo>
                  <a:pt x="3796722" y="3024078"/>
                </a:lnTo>
                <a:cubicBezTo>
                  <a:pt x="3809238" y="3115139"/>
                  <a:pt x="3806232" y="3210898"/>
                  <a:pt x="3799338" y="3302850"/>
                </a:cubicBezTo>
                <a:lnTo>
                  <a:pt x="3787405" y="3438354"/>
                </a:lnTo>
                <a:lnTo>
                  <a:pt x="3790719" y="3460532"/>
                </a:lnTo>
                <a:cubicBezTo>
                  <a:pt x="3797323" y="3541872"/>
                  <a:pt x="3789007" y="3624193"/>
                  <a:pt x="3780361" y="3709762"/>
                </a:cubicBezTo>
                <a:lnTo>
                  <a:pt x="3780169" y="3712283"/>
                </a:lnTo>
                <a:lnTo>
                  <a:pt x="3781239" y="3768266"/>
                </a:lnTo>
                <a:cubicBezTo>
                  <a:pt x="3780994" y="3815588"/>
                  <a:pt x="3779902" y="3863939"/>
                  <a:pt x="3778794" y="3912511"/>
                </a:cubicBezTo>
                <a:lnTo>
                  <a:pt x="3776324" y="4054010"/>
                </a:lnTo>
                <a:lnTo>
                  <a:pt x="3778601" y="4074733"/>
                </a:lnTo>
                <a:cubicBezTo>
                  <a:pt x="3822365" y="4336760"/>
                  <a:pt x="3765189" y="4482586"/>
                  <a:pt x="3778601" y="4644650"/>
                </a:cubicBezTo>
                <a:cubicBezTo>
                  <a:pt x="3781954" y="4685166"/>
                  <a:pt x="3782850" y="4718916"/>
                  <a:pt x="3782504" y="4749344"/>
                </a:cubicBezTo>
                <a:lnTo>
                  <a:pt x="3780512" y="4796832"/>
                </a:lnTo>
                <a:lnTo>
                  <a:pt x="3786260" y="4877451"/>
                </a:lnTo>
                <a:cubicBezTo>
                  <a:pt x="3786165" y="4918212"/>
                  <a:pt x="3784020" y="4964155"/>
                  <a:pt x="3781623" y="5015963"/>
                </a:cubicBezTo>
                <a:lnTo>
                  <a:pt x="3779076" y="5087925"/>
                </a:lnTo>
                <a:lnTo>
                  <a:pt x="3779599" y="5155456"/>
                </a:lnTo>
                <a:lnTo>
                  <a:pt x="3775907" y="5219073"/>
                </a:lnTo>
                <a:lnTo>
                  <a:pt x="3778601" y="5402640"/>
                </a:lnTo>
                <a:cubicBezTo>
                  <a:pt x="3780494" y="5441637"/>
                  <a:pt x="3781680" y="5475146"/>
                  <a:pt x="3782335" y="5504141"/>
                </a:cubicBezTo>
                <a:lnTo>
                  <a:pt x="3782798" y="5566951"/>
                </a:lnTo>
                <a:lnTo>
                  <a:pt x="3786885" y="5599303"/>
                </a:lnTo>
                <a:cubicBezTo>
                  <a:pt x="3799534" y="5776838"/>
                  <a:pt x="3769350" y="6111156"/>
                  <a:pt x="3778601" y="6291711"/>
                </a:cubicBezTo>
                <a:cubicBezTo>
                  <a:pt x="3687392" y="6306733"/>
                  <a:pt x="3632350" y="6304889"/>
                  <a:pt x="3574752" y="6300212"/>
                </a:cubicBezTo>
                <a:lnTo>
                  <a:pt x="3545837" y="6297718"/>
                </a:lnTo>
                <a:lnTo>
                  <a:pt x="3527963" y="6296834"/>
                </a:lnTo>
                <a:cubicBezTo>
                  <a:pt x="3482151" y="6294419"/>
                  <a:pt x="3430025" y="6291672"/>
                  <a:pt x="3355561" y="6291711"/>
                </a:cubicBezTo>
                <a:cubicBezTo>
                  <a:pt x="3304843" y="6293555"/>
                  <a:pt x="3262749" y="6292377"/>
                  <a:pt x="3225711" y="6290098"/>
                </a:cubicBezTo>
                <a:lnTo>
                  <a:pt x="3218247" y="6289525"/>
                </a:lnTo>
                <a:lnTo>
                  <a:pt x="3198550" y="6289212"/>
                </a:lnTo>
                <a:cubicBezTo>
                  <a:pt x="3144315" y="6287803"/>
                  <a:pt x="3088976" y="6286105"/>
                  <a:pt x="3034921" y="6284968"/>
                </a:cubicBezTo>
                <a:lnTo>
                  <a:pt x="2973802" y="6284626"/>
                </a:lnTo>
                <a:lnTo>
                  <a:pt x="2932520" y="6291711"/>
                </a:lnTo>
                <a:cubicBezTo>
                  <a:pt x="2893699" y="6300111"/>
                  <a:pt x="2847670" y="6301992"/>
                  <a:pt x="2797581" y="6300669"/>
                </a:cubicBezTo>
                <a:lnTo>
                  <a:pt x="2672392" y="6292599"/>
                </a:lnTo>
                <a:lnTo>
                  <a:pt x="2629726" y="6293120"/>
                </a:lnTo>
                <a:lnTo>
                  <a:pt x="2540544" y="6284698"/>
                </a:lnTo>
                <a:lnTo>
                  <a:pt x="2473475" y="6280786"/>
                </a:lnTo>
                <a:cubicBezTo>
                  <a:pt x="2419724" y="6279900"/>
                  <a:pt x="2368202" y="6282437"/>
                  <a:pt x="2322057" y="6291711"/>
                </a:cubicBezTo>
                <a:cubicBezTo>
                  <a:pt x="2275912" y="6300985"/>
                  <a:pt x="2236301" y="6305003"/>
                  <a:pt x="2199195" y="6305968"/>
                </a:cubicBezTo>
                <a:lnTo>
                  <a:pt x="2094190" y="6302012"/>
                </a:lnTo>
                <a:lnTo>
                  <a:pt x="2029724" y="6307766"/>
                </a:lnTo>
                <a:cubicBezTo>
                  <a:pt x="1971866" y="6308389"/>
                  <a:pt x="1916420" y="6305265"/>
                  <a:pt x="1864312" y="6301339"/>
                </a:cubicBezTo>
                <a:lnTo>
                  <a:pt x="1761307" y="6293375"/>
                </a:lnTo>
                <a:lnTo>
                  <a:pt x="1745972" y="6293782"/>
                </a:lnTo>
                <a:cubicBezTo>
                  <a:pt x="1699734" y="6294177"/>
                  <a:pt x="1664143" y="6292827"/>
                  <a:pt x="1633352" y="6291083"/>
                </a:cubicBezTo>
                <a:lnTo>
                  <a:pt x="1621369" y="6290324"/>
                </a:lnTo>
                <a:lnTo>
                  <a:pt x="1599140" y="6291711"/>
                </a:lnTo>
                <a:cubicBezTo>
                  <a:pt x="1564093" y="6296354"/>
                  <a:pt x="1527169" y="6296254"/>
                  <a:pt x="1488567" y="6294097"/>
                </a:cubicBezTo>
                <a:lnTo>
                  <a:pt x="1429716" y="6289243"/>
                </a:lnTo>
                <a:lnTo>
                  <a:pt x="1401008" y="6291711"/>
                </a:lnTo>
                <a:cubicBezTo>
                  <a:pt x="1314301" y="6301163"/>
                  <a:pt x="1222976" y="6299856"/>
                  <a:pt x="1127367" y="6296839"/>
                </a:cubicBezTo>
                <a:lnTo>
                  <a:pt x="1062601" y="6295730"/>
                </a:lnTo>
                <a:lnTo>
                  <a:pt x="964991" y="6305909"/>
                </a:lnTo>
                <a:cubicBezTo>
                  <a:pt x="833250" y="6307778"/>
                  <a:pt x="714190" y="6280255"/>
                  <a:pt x="603122" y="6291711"/>
                </a:cubicBezTo>
                <a:cubicBezTo>
                  <a:pt x="455032" y="6306986"/>
                  <a:pt x="261206" y="6260346"/>
                  <a:pt x="30143" y="6291711"/>
                </a:cubicBezTo>
                <a:cubicBezTo>
                  <a:pt x="-1198" y="6167281"/>
                  <a:pt x="7291" y="6044138"/>
                  <a:pt x="19371" y="5934598"/>
                </a:cubicBezTo>
                <a:lnTo>
                  <a:pt x="33559" y="5801663"/>
                </a:lnTo>
                <a:lnTo>
                  <a:pt x="30143" y="5784485"/>
                </a:lnTo>
                <a:cubicBezTo>
                  <a:pt x="7257" y="5691455"/>
                  <a:pt x="7506" y="5585492"/>
                  <a:pt x="13352" y="5476692"/>
                </a:cubicBezTo>
                <a:lnTo>
                  <a:pt x="21882" y="5346809"/>
                </a:lnTo>
                <a:lnTo>
                  <a:pt x="22064" y="5339439"/>
                </a:lnTo>
                <a:lnTo>
                  <a:pt x="29601" y="5166357"/>
                </a:lnTo>
                <a:lnTo>
                  <a:pt x="30143" y="5151877"/>
                </a:lnTo>
                <a:cubicBezTo>
                  <a:pt x="30018" y="5125783"/>
                  <a:pt x="30111" y="5102484"/>
                  <a:pt x="30346" y="5081409"/>
                </a:cubicBezTo>
                <a:lnTo>
                  <a:pt x="30433" y="5076663"/>
                </a:lnTo>
                <a:lnTo>
                  <a:pt x="30143" y="4963804"/>
                </a:lnTo>
                <a:cubicBezTo>
                  <a:pt x="27040" y="4910138"/>
                  <a:pt x="27067" y="4856021"/>
                  <a:pt x="28459" y="4800989"/>
                </a:cubicBezTo>
                <a:lnTo>
                  <a:pt x="30399" y="4750796"/>
                </a:lnTo>
                <a:lnTo>
                  <a:pt x="31514" y="4666872"/>
                </a:lnTo>
                <a:lnTo>
                  <a:pt x="34697" y="4639551"/>
                </a:lnTo>
                <a:lnTo>
                  <a:pt x="34963" y="4632686"/>
                </a:lnTo>
                <a:cubicBezTo>
                  <a:pt x="37318" y="4575362"/>
                  <a:pt x="39271" y="4516661"/>
                  <a:pt x="39056" y="4456118"/>
                </a:cubicBezTo>
                <a:lnTo>
                  <a:pt x="36996" y="4412759"/>
                </a:lnTo>
                <a:lnTo>
                  <a:pt x="30143" y="4388188"/>
                </a:lnTo>
                <a:cubicBezTo>
                  <a:pt x="7389" y="4328002"/>
                  <a:pt x="11492" y="4256950"/>
                  <a:pt x="19232" y="4188739"/>
                </a:cubicBezTo>
                <a:lnTo>
                  <a:pt x="23985" y="4147809"/>
                </a:lnTo>
                <a:lnTo>
                  <a:pt x="23690" y="4087290"/>
                </a:lnTo>
                <a:lnTo>
                  <a:pt x="29097" y="3984687"/>
                </a:lnTo>
                <a:lnTo>
                  <a:pt x="28035" y="3962690"/>
                </a:lnTo>
                <a:cubicBezTo>
                  <a:pt x="28525" y="3945828"/>
                  <a:pt x="30052" y="3926691"/>
                  <a:pt x="32148" y="3905387"/>
                </a:cubicBezTo>
                <a:lnTo>
                  <a:pt x="34754" y="3881032"/>
                </a:lnTo>
                <a:lnTo>
                  <a:pt x="39206" y="3802233"/>
                </a:lnTo>
                <a:cubicBezTo>
                  <a:pt x="39778" y="3763353"/>
                  <a:pt x="37619" y="3728800"/>
                  <a:pt x="30143" y="3698588"/>
                </a:cubicBezTo>
                <a:cubicBezTo>
                  <a:pt x="7714" y="3607954"/>
                  <a:pt x="33117" y="3482508"/>
                  <a:pt x="36579" y="3365983"/>
                </a:cubicBezTo>
                <a:lnTo>
                  <a:pt x="36510" y="3356621"/>
                </a:lnTo>
                <a:lnTo>
                  <a:pt x="30143" y="3311044"/>
                </a:lnTo>
                <a:cubicBezTo>
                  <a:pt x="14271" y="3224157"/>
                  <a:pt x="11445" y="3149243"/>
                  <a:pt x="14856" y="3082749"/>
                </a:cubicBezTo>
                <a:lnTo>
                  <a:pt x="22229" y="3005366"/>
                </a:lnTo>
                <a:lnTo>
                  <a:pt x="27244" y="2895198"/>
                </a:lnTo>
                <a:cubicBezTo>
                  <a:pt x="29143" y="2848776"/>
                  <a:pt x="30527" y="2799531"/>
                  <a:pt x="30143" y="2746826"/>
                </a:cubicBezTo>
                <a:lnTo>
                  <a:pt x="36784" y="2638240"/>
                </a:lnTo>
                <a:lnTo>
                  <a:pt x="30143" y="2615745"/>
                </a:lnTo>
                <a:cubicBezTo>
                  <a:pt x="-20952" y="2495890"/>
                  <a:pt x="17898" y="2340273"/>
                  <a:pt x="37923" y="2201958"/>
                </a:cubicBezTo>
                <a:lnTo>
                  <a:pt x="42734" y="2158379"/>
                </a:lnTo>
                <a:lnTo>
                  <a:pt x="30143" y="2114218"/>
                </a:lnTo>
                <a:cubicBezTo>
                  <a:pt x="2269" y="2040950"/>
                  <a:pt x="-2735" y="1972014"/>
                  <a:pt x="1162" y="1906697"/>
                </a:cubicBezTo>
                <a:lnTo>
                  <a:pt x="6289" y="1854885"/>
                </a:lnTo>
                <a:lnTo>
                  <a:pt x="8053" y="1809168"/>
                </a:lnTo>
                <a:cubicBezTo>
                  <a:pt x="9832" y="1790244"/>
                  <a:pt x="12470" y="1771472"/>
                  <a:pt x="15415" y="1752867"/>
                </a:cubicBezTo>
                <a:lnTo>
                  <a:pt x="30925" y="1652561"/>
                </a:lnTo>
                <a:lnTo>
                  <a:pt x="30143" y="1606992"/>
                </a:lnTo>
                <a:cubicBezTo>
                  <a:pt x="28397" y="1588584"/>
                  <a:pt x="27931" y="1568665"/>
                  <a:pt x="28348" y="1547550"/>
                </a:cubicBezTo>
                <a:lnTo>
                  <a:pt x="29206" y="1531212"/>
                </a:lnTo>
                <a:lnTo>
                  <a:pt x="23637" y="1487282"/>
                </a:lnTo>
                <a:cubicBezTo>
                  <a:pt x="16479" y="1367166"/>
                  <a:pt x="59638" y="1246041"/>
                  <a:pt x="30143" y="1156757"/>
                </a:cubicBezTo>
                <a:cubicBezTo>
                  <a:pt x="21716" y="1131248"/>
                  <a:pt x="18318" y="1090735"/>
                  <a:pt x="17757" y="1041370"/>
                </a:cubicBezTo>
                <a:lnTo>
                  <a:pt x="18463" y="985697"/>
                </a:lnTo>
                <a:lnTo>
                  <a:pt x="16239" y="975915"/>
                </a:lnTo>
                <a:cubicBezTo>
                  <a:pt x="13541" y="957312"/>
                  <a:pt x="12597" y="940330"/>
                  <a:pt x="12862" y="924477"/>
                </a:cubicBezTo>
                <a:lnTo>
                  <a:pt x="23640" y="845857"/>
                </a:lnTo>
                <a:lnTo>
                  <a:pt x="30907" y="688163"/>
                </a:lnTo>
                <a:lnTo>
                  <a:pt x="31375" y="662715"/>
                </a:lnTo>
                <a:lnTo>
                  <a:pt x="30143" y="655230"/>
                </a:lnTo>
                <a:cubicBezTo>
                  <a:pt x="20345" y="615334"/>
                  <a:pt x="17924" y="569960"/>
                  <a:pt x="19185" y="520814"/>
                </a:cubicBezTo>
                <a:lnTo>
                  <a:pt x="26662" y="415314"/>
                </a:lnTo>
                <a:lnTo>
                  <a:pt x="25635" y="383217"/>
                </a:lnTo>
                <a:cubicBezTo>
                  <a:pt x="25461" y="243905"/>
                  <a:pt x="35455" y="113017"/>
                  <a:pt x="30143" y="22622"/>
                </a:cubicBezTo>
                <a:cubicBezTo>
                  <a:pt x="90096" y="13526"/>
                  <a:pt x="146841" y="12585"/>
                  <a:pt x="200495" y="15390"/>
                </a:cubicBezTo>
                <a:lnTo>
                  <a:pt x="324102" y="27794"/>
                </a:lnTo>
                <a:lnTo>
                  <a:pt x="329634" y="27979"/>
                </a:lnTo>
                <a:cubicBezTo>
                  <a:pt x="398332" y="30204"/>
                  <a:pt x="468106" y="31425"/>
                  <a:pt x="551798" y="27886"/>
                </a:cubicBezTo>
                <a:lnTo>
                  <a:pt x="592464" y="25476"/>
                </a:lnTo>
                <a:lnTo>
                  <a:pt x="603122" y="22622"/>
                </a:lnTo>
                <a:cubicBezTo>
                  <a:pt x="639294" y="8191"/>
                  <a:pt x="679641" y="1916"/>
                  <a:pt x="723201" y="386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2C2C1-7463-43DD-80E0-A17890DFAE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955" y="2071316"/>
            <a:ext cx="6713552" cy="41148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Jan Maciaszek - Jan Maciaszek (ur. 3 </a:t>
            </a:r>
            <a:r>
              <a:rPr lang="en-US" dirty="0" err="1">
                <a:ea typeface="+mn-lt"/>
                <a:cs typeface="+mn-lt"/>
              </a:rPr>
              <a:t>maja</a:t>
            </a:r>
            <a:r>
              <a:rPr lang="en-US" dirty="0">
                <a:ea typeface="+mn-lt"/>
                <a:cs typeface="+mn-lt"/>
              </a:rPr>
              <a:t> 1876 w </a:t>
            </a:r>
            <a:r>
              <a:rPr lang="en-US" dirty="0" err="1">
                <a:ea typeface="+mn-lt"/>
                <a:cs typeface="+mn-lt"/>
              </a:rPr>
              <a:t>Ostrowie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Wielkopolskim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zm</a:t>
            </a:r>
            <a:r>
              <a:rPr lang="en-US" dirty="0">
                <a:ea typeface="+mn-lt"/>
                <a:cs typeface="+mn-lt"/>
              </a:rPr>
              <a:t>. 10 </a:t>
            </a:r>
            <a:r>
              <a:rPr lang="en-US" dirty="0" err="1">
                <a:ea typeface="+mn-lt"/>
                <a:cs typeface="+mn-lt"/>
              </a:rPr>
              <a:t>stycznia</a:t>
            </a:r>
            <a:r>
              <a:rPr lang="en-US" dirty="0">
                <a:ea typeface="+mn-lt"/>
                <a:cs typeface="+mn-lt"/>
              </a:rPr>
              <a:t> 1932 w </a:t>
            </a:r>
            <a:r>
              <a:rPr lang="en-US" dirty="0" err="1">
                <a:ea typeface="+mn-lt"/>
                <a:cs typeface="+mn-lt"/>
              </a:rPr>
              <a:t>Bydgoszczy</a:t>
            </a:r>
            <a:r>
              <a:rPr lang="en-US" dirty="0">
                <a:ea typeface="+mn-lt"/>
                <a:cs typeface="+mn-lt"/>
              </a:rPr>
              <a:t>) – </a:t>
            </a:r>
            <a:r>
              <a:rPr lang="en-US" dirty="0" err="1">
                <a:ea typeface="+mn-lt"/>
                <a:cs typeface="+mn-lt"/>
              </a:rPr>
              <a:t>prawnik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powstaniec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wielkopolski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komisaryczny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prezydent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Bydgoszczy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kapitan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Korpusu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Sądowego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Wojska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Polskiego</a:t>
            </a:r>
            <a:endParaRPr lang="en-US" dirty="0" err="1"/>
          </a:p>
        </p:txBody>
      </p:sp>
    </p:spTree>
    <p:extLst>
      <p:ext uri="{BB962C8B-B14F-4D97-AF65-F5344CB8AC3E}">
        <p14:creationId xmlns:p14="http://schemas.microsoft.com/office/powerpoint/2010/main" val="194520159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8">
            <a:extLst>
              <a:ext uri="{FF2B5EF4-FFF2-40B4-BE49-F238E27FC236}">
                <a16:creationId xmlns:a16="http://schemas.microsoft.com/office/drawing/2014/main" id="{B1595A09-E336-4D1B-9B3A-06A2287A5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FF2B64-A3D7-4718-AD2A-FFB60E90F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777739"/>
            <a:ext cx="3418990" cy="1412119"/>
          </a:xfrm>
        </p:spPr>
        <p:txBody>
          <a:bodyPr>
            <a:normAutofit/>
          </a:bodyPr>
          <a:lstStyle/>
          <a:p>
            <a:r>
              <a:rPr lang="en-US" sz="4800">
                <a:ea typeface="+mj-lt"/>
                <a:cs typeface="+mj-lt"/>
              </a:rPr>
              <a:t>Skutki powstania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7BEED87-4C3A-434D-982F-94FD3057E3B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745" b="30684"/>
          <a:stretch/>
        </p:blipFill>
        <p:spPr>
          <a:xfrm>
            <a:off x="20" y="10"/>
            <a:ext cx="12191980" cy="4558420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540989C-C7B8-473B-BF87-6F2DA6A9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656733" y="5463634"/>
            <a:ext cx="1371600" cy="27432"/>
          </a:xfrm>
          <a:custGeom>
            <a:avLst/>
            <a:gdLst>
              <a:gd name="connsiteX0" fmla="*/ 0 w 1371600"/>
              <a:gd name="connsiteY0" fmla="*/ 0 h 27432"/>
              <a:gd name="connsiteX1" fmla="*/ 713232 w 1371600"/>
              <a:gd name="connsiteY1" fmla="*/ 0 h 27432"/>
              <a:gd name="connsiteX2" fmla="*/ 1371600 w 1371600"/>
              <a:gd name="connsiteY2" fmla="*/ 0 h 27432"/>
              <a:gd name="connsiteX3" fmla="*/ 1371600 w 1371600"/>
              <a:gd name="connsiteY3" fmla="*/ 27432 h 27432"/>
              <a:gd name="connsiteX4" fmla="*/ 699516 w 1371600"/>
              <a:gd name="connsiteY4" fmla="*/ 27432 h 27432"/>
              <a:gd name="connsiteX5" fmla="*/ 0 w 1371600"/>
              <a:gd name="connsiteY5" fmla="*/ 27432 h 27432"/>
              <a:gd name="connsiteX6" fmla="*/ 0 w 1371600"/>
              <a:gd name="connsiteY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1600" h="27432" fill="none" extrusionOk="0">
                <a:moveTo>
                  <a:pt x="0" y="0"/>
                </a:moveTo>
                <a:cubicBezTo>
                  <a:pt x="196943" y="-1146"/>
                  <a:pt x="408267" y="-21226"/>
                  <a:pt x="713232" y="0"/>
                </a:cubicBezTo>
                <a:cubicBezTo>
                  <a:pt x="1018197" y="21226"/>
                  <a:pt x="1176465" y="-24520"/>
                  <a:pt x="1371600" y="0"/>
                </a:cubicBezTo>
                <a:cubicBezTo>
                  <a:pt x="1372004" y="8629"/>
                  <a:pt x="1371042" y="13798"/>
                  <a:pt x="1371600" y="27432"/>
                </a:cubicBezTo>
                <a:cubicBezTo>
                  <a:pt x="1106086" y="14473"/>
                  <a:pt x="951335" y="17231"/>
                  <a:pt x="699516" y="27432"/>
                </a:cubicBezTo>
                <a:cubicBezTo>
                  <a:pt x="447697" y="37633"/>
                  <a:pt x="283433" y="6518"/>
                  <a:pt x="0" y="27432"/>
                </a:cubicBezTo>
                <a:cubicBezTo>
                  <a:pt x="-583" y="21140"/>
                  <a:pt x="532" y="8001"/>
                  <a:pt x="0" y="0"/>
                </a:cubicBezTo>
                <a:close/>
              </a:path>
              <a:path w="1371600" h="27432" stroke="0" extrusionOk="0">
                <a:moveTo>
                  <a:pt x="0" y="0"/>
                </a:moveTo>
                <a:cubicBezTo>
                  <a:pt x="220136" y="-18051"/>
                  <a:pt x="430173" y="10591"/>
                  <a:pt x="672084" y="0"/>
                </a:cubicBezTo>
                <a:cubicBezTo>
                  <a:pt x="913995" y="-10591"/>
                  <a:pt x="1164723" y="30754"/>
                  <a:pt x="1371600" y="0"/>
                </a:cubicBezTo>
                <a:cubicBezTo>
                  <a:pt x="1372182" y="10360"/>
                  <a:pt x="1371123" y="21444"/>
                  <a:pt x="1371600" y="27432"/>
                </a:cubicBezTo>
                <a:cubicBezTo>
                  <a:pt x="1072365" y="46142"/>
                  <a:pt x="961528" y="35455"/>
                  <a:pt x="685800" y="27432"/>
                </a:cubicBezTo>
                <a:cubicBezTo>
                  <a:pt x="410072" y="19409"/>
                  <a:pt x="276398" y="11099"/>
                  <a:pt x="0" y="27432"/>
                </a:cubicBezTo>
                <a:cubicBezTo>
                  <a:pt x="1155" y="18353"/>
                  <a:pt x="-485" y="9869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8100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659D30-834E-431A-A9DF-60D20B143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4" y="4777739"/>
            <a:ext cx="6897626" cy="139922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1800">
                <a:ea typeface="+mn-lt"/>
                <a:cs typeface="+mn-lt"/>
              </a:rPr>
              <a:t>Przez kilka kolejnych miesięcy zdobyty region funkcjonował jako oddzielne, niezależne państwo. Jednak później na mocy traktatu pokojowego region ten został przyłączony do Rzeczypospolitej Polskiej.</a:t>
            </a: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7440452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F78A21B-6780-4D60-BFF1-1997DE36B02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l="25"/>
          <a:stretch/>
        </p:blipFill>
        <p:spPr>
          <a:xfrm>
            <a:off x="20" y="10"/>
            <a:ext cx="1218893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186254B-991D-49CA-A6EC-3C1440D16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3"/>
            <a:ext cx="9144000" cy="306324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10800"/>
              <a:t>Natalia schneider 1b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40F14A-F561-4791-B61B-EB4E9227F2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7048" y="4599432"/>
            <a:ext cx="9144000" cy="153619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3200"/>
              <a:t>Dziękuję za uwagę.</a:t>
            </a: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3934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ketchyVTI">
  <a:themeElements>
    <a:clrScheme name="SketchyVTI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4650E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Custom 2">
      <a:majorFont>
        <a:latin typeface="The Serif Hand Black"/>
        <a:ea typeface=""/>
        <a:cs typeface=""/>
      </a:majorFont>
      <a:minorFont>
        <a:latin typeface="The Hand 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ppt/theme/theme2.xml><?xml version="1.0" encoding="utf-8"?>
<a:theme xmlns:a="http://schemas.openxmlformats.org/drawingml/2006/main" name="BrushVTI">
  <a:themeElements>
    <a:clrScheme name="AnalogousFromDarkSeedLeftStep">
      <a:dk1>
        <a:srgbClr val="000000"/>
      </a:dk1>
      <a:lt1>
        <a:srgbClr val="FFFFFF"/>
      </a:lt1>
      <a:dk2>
        <a:srgbClr val="261A2E"/>
      </a:dk2>
      <a:lt2>
        <a:srgbClr val="F0F3F3"/>
      </a:lt2>
      <a:accent1>
        <a:srgbClr val="C34D62"/>
      </a:accent1>
      <a:accent2>
        <a:srgbClr val="B13B81"/>
      </a:accent2>
      <a:accent3>
        <a:srgbClr val="C24DC3"/>
      </a:accent3>
      <a:accent4>
        <a:srgbClr val="7E3BB1"/>
      </a:accent4>
      <a:accent5>
        <a:srgbClr val="5F4DC3"/>
      </a:accent5>
      <a:accent6>
        <a:srgbClr val="3B5AB1"/>
      </a:accent6>
      <a:hlink>
        <a:srgbClr val="7853C5"/>
      </a:hlink>
      <a:folHlink>
        <a:srgbClr val="7F7F7F"/>
      </a:folHlink>
    </a:clrScheme>
    <a:fontScheme name="Custom 3">
      <a:majorFont>
        <a:latin typeface="Elephant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ushVTI" id="{7102FA3A-9D7B-4497-8C4B-FB535AAFDE06}" vid="{C6D41F62-6FAB-440A-BEC7-CB7BF190811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SketchyVTI</vt:lpstr>
      <vt:lpstr>BrushVTI</vt:lpstr>
      <vt:lpstr>102 rocznica wybuchu powstania wielkopolskiego</vt:lpstr>
      <vt:lpstr>102 rocznica</vt:lpstr>
      <vt:lpstr>PoczĄtek powstania i jego przebieg</vt:lpstr>
      <vt:lpstr>Koniec powstania</vt:lpstr>
      <vt:lpstr>Polski łup wojenny</vt:lpstr>
      <vt:lpstr>dowództwo</vt:lpstr>
      <vt:lpstr>Przywódcy polscy</vt:lpstr>
      <vt:lpstr>Przywódcy polscy (cz.2)</vt:lpstr>
      <vt:lpstr>Przywódcy polscy (cz.3)</vt:lpstr>
      <vt:lpstr>Przywódcy polscy (cz.4)</vt:lpstr>
      <vt:lpstr>Przywódcy Polscy (cz.5)</vt:lpstr>
      <vt:lpstr>Powstanie poza Poznaniem</vt:lpstr>
      <vt:lpstr>Bitwa o Ławicę</vt:lpstr>
      <vt:lpstr>Kroniki powstania (28.12.1918r.)</vt:lpstr>
      <vt:lpstr>Postacie</vt:lpstr>
      <vt:lpstr>Postacie (cz.2)</vt:lpstr>
      <vt:lpstr>Skutki powstania</vt:lpstr>
      <vt:lpstr>Natalia schneider 1b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186</cp:revision>
  <dcterms:created xsi:type="dcterms:W3CDTF">2020-12-15T18:50:49Z</dcterms:created>
  <dcterms:modified xsi:type="dcterms:W3CDTF">2020-12-15T19:27:27Z</dcterms:modified>
</cp:coreProperties>
</file>