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11/6/2020</a:t>
            </a:fld>
            <a:endParaRPr lang="en-US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9A49B28-1662-41CB-B42C-19A41F0CD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505201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/>
              <a:t>11 listopada to najważniejsze święto państwowe w Polsce.</a:t>
            </a:r>
          </a:p>
          <a:p>
            <a:pPr algn="just"/>
            <a:r>
              <a:rPr lang="pl-PL" dirty="0"/>
              <a:t>Dzień 11 listopada ustanowiono świętem państwowym po raz pierwszy dopiero w 1937 roku.</a:t>
            </a:r>
          </a:p>
          <a:p>
            <a:pPr algn="just"/>
            <a:r>
              <a:rPr lang="pl-PL" dirty="0"/>
              <a:t>Od 1939 do 1989 nie obchodzono tego święta.</a:t>
            </a:r>
          </a:p>
          <a:p>
            <a:pPr algn="just"/>
            <a:r>
              <a:rPr lang="pl-PL" dirty="0"/>
              <a:t> Dopiero w roku 1989, ustawą Sejmu, przywrócono obchody Dnia Niepodległości.</a:t>
            </a:r>
          </a:p>
          <a:p>
            <a:pPr algn="just"/>
            <a:r>
              <a:rPr lang="pl-PL" dirty="0"/>
              <a:t>W tym roku obchodzimy </a:t>
            </a:r>
            <a:r>
              <a:rPr lang="pl-PL" dirty="0" smtClean="0"/>
              <a:t>102 </a:t>
            </a:r>
            <a:r>
              <a:rPr lang="pl-PL" dirty="0"/>
              <a:t>rocznicę odzyskania przez Polskę Niepodległości.</a:t>
            </a: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4DB5627-FD80-415F-A1A6-F5347231B250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sz="6000" dirty="0"/>
              <a:t>11</a:t>
            </a:r>
            <a:r>
              <a:rPr lang="pl-PL" dirty="0"/>
              <a:t> LISTOPADA – NARODOWE ŚWIĘTO NIEPODLEGŁÓŚCI</a:t>
            </a:r>
          </a:p>
        </p:txBody>
      </p:sp>
    </p:spTree>
    <p:extLst>
      <p:ext uri="{BB962C8B-B14F-4D97-AF65-F5344CB8AC3E}">
        <p14:creationId xmlns="" xmlns:p14="http://schemas.microsoft.com/office/powerpoint/2010/main" val="3186315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E4D90AAD-76D8-4585-999D-6F4EF84A3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488" y="2286000"/>
            <a:ext cx="7472351" cy="4572000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FBADAFD-A86E-4BA9-9534-E233D418A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49" y="370703"/>
            <a:ext cx="10018713" cy="2051222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11 listopada obchodzony jest dla upamiętnienia odzyskania przez Naród Polski w 1918 roku niepodległego bytu państwowego, po 123 latach zaborów</a:t>
            </a:r>
          </a:p>
        </p:txBody>
      </p:sp>
    </p:spTree>
    <p:extLst>
      <p:ext uri="{BB962C8B-B14F-4D97-AF65-F5344CB8AC3E}">
        <p14:creationId xmlns="" xmlns:p14="http://schemas.microsoft.com/office/powerpoint/2010/main" val="154608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D8B963BF-6FDE-4FBD-8464-9C9572289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762001"/>
          </a:xfrm>
        </p:spPr>
        <p:txBody>
          <a:bodyPr/>
          <a:lstStyle/>
          <a:p>
            <a:r>
              <a:rPr lang="pl-PL" dirty="0"/>
              <a:t>10 LISTOPADA JÓZEF PIŁSUDSKI WRACA DO KRAJU</a:t>
            </a:r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FEA2073-0B80-45F6-B0C6-DA4C7D9278B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LISTOPAD 1918 ROKU</a:t>
            </a:r>
            <a:br>
              <a:rPr lang="pl-PL" dirty="0"/>
            </a:br>
            <a:r>
              <a:rPr lang="pl-PL" dirty="0"/>
              <a:t>CZAS PRZEŁOMU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164BA2D5-5F3C-403E-80EB-D83176322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201" y="3268379"/>
            <a:ext cx="5582272" cy="325488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0428E11B-374E-4F8D-B529-0D280FE40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201" y="4770665"/>
            <a:ext cx="2834379" cy="185179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2610E6C9-187E-4378-81C5-FDE37BC10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296" y="3143223"/>
            <a:ext cx="3811000" cy="16629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83321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3077BA6-A125-438A-B674-8EC14405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685801"/>
            <a:ext cx="9793494" cy="1302026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pl-PL" dirty="0"/>
              <a:t>LISTOPAD 1918 ROKU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5073BBA-F7F1-4180-86AD-D97815D9F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1987827"/>
            <a:ext cx="4895055" cy="4757530"/>
          </a:xfrm>
        </p:spPr>
        <p:txBody>
          <a:bodyPr>
            <a:normAutofit/>
          </a:bodyPr>
          <a:lstStyle/>
          <a:p>
            <a:r>
              <a:rPr lang="pl-PL" sz="2800" dirty="0"/>
              <a:t>11 listopada przekazanie przez Radę Regencyjną władzy wojskowej Józefowi Piłsudskiemu.</a:t>
            </a:r>
          </a:p>
          <a:p>
            <a:r>
              <a:rPr lang="pl-PL" sz="2800" dirty="0"/>
              <a:t>12 listopada Rada Regencyjna powierza Józefowi Piłsudskiemu misję stworzenia rządu narodowego.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4697C104-2CA2-4FDA-9E57-9C043D25F5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6277" y="2048315"/>
            <a:ext cx="5138046" cy="2569023"/>
          </a:xfrm>
        </p:spPr>
      </p:pic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543708BB-6AAE-4A06-8883-9A7D1C9B5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167" y="4677826"/>
            <a:ext cx="2934720" cy="21032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689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D1BB8A01-0C40-48E6-A351-83DED82AA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2179" y="3189075"/>
            <a:ext cx="4191299" cy="45719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53838E68-08DC-4814-BE2B-8C028E32B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84311" y="2293356"/>
            <a:ext cx="4895056" cy="3974921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17 listopada Józef Piłsudski mianuje Jędrzeja Moraczewskiego prezydentem ministrów Tymczasowego Rządu Ludowego Republiki Polskiej.</a:t>
            </a:r>
          </a:p>
          <a:p>
            <a:r>
              <a:rPr lang="pl-PL" sz="2400" dirty="0"/>
              <a:t> 22 listopada 1918 – podpisanie dekretu o podstawach ustrojowych państwa polskiego. Józef Piłsudski obejmuje urząd Tymczasowego Naczelnika Państwa.</a:t>
            </a:r>
          </a:p>
          <a:p>
            <a:endParaRPr lang="pl-PL" dirty="0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2A0D75E7-F177-4346-BC2A-49437C2486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367588" y="3117056"/>
            <a:ext cx="3048000" cy="2082800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0CF4C37-0788-4C5C-91EE-CD37B5938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1"/>
            <a:ext cx="9899306" cy="1474304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pl-PL" dirty="0"/>
              <a:t>LISTOPAD 1918 ROKU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6537695A-1BC2-4BEC-A3E1-C431588B6BA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 flipV="1">
            <a:off x="9353206" y="2420730"/>
            <a:ext cx="1589433" cy="251792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="" xmlns:a16="http://schemas.microsoft.com/office/drawing/2014/main" id="{421E97A9-FB18-4502-A13D-D94CB011D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965" y="2291148"/>
            <a:ext cx="2079986" cy="26766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0617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762AC6D-3EF4-44C0-8532-241E07E41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       W XVIII WIEKU, KIEDY UPADŁA I RZECZPOSPOLITA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587BF50B-721A-4C3C-A1AF-B231B6E905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34892" y="2853349"/>
            <a:ext cx="3334216" cy="2610214"/>
          </a:xfrm>
        </p:spPr>
      </p:pic>
      <p:pic>
        <p:nvPicPr>
          <p:cNvPr id="11" name="Symbol zastępczy zawartości 10">
            <a:extLst>
              <a:ext uri="{FF2B5EF4-FFF2-40B4-BE49-F238E27FC236}">
                <a16:creationId xmlns="" xmlns:a16="http://schemas.microsoft.com/office/drawing/2014/main" id="{D3EB7904-7309-4E49-A53A-94CD3BB370B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992962" y="3176414"/>
            <a:ext cx="3426859" cy="3360319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5F40790-5D39-46C3-AF69-C36933ED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188" y="-304800"/>
            <a:ext cx="9899306" cy="1514061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pl-PL" dirty="0"/>
              <a:t>A WSZYSTKO MIAŁO SWÓJ POCZĄTEK…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2CD90BB3-D9ED-4210-A2B1-598D1CC239CC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pl-PL" dirty="0"/>
              <a:t>Rozbiorów dokonały ROSJA, PRUSY I AUSTRIA</a:t>
            </a:r>
          </a:p>
        </p:txBody>
      </p:sp>
    </p:spTree>
    <p:extLst>
      <p:ext uri="{BB962C8B-B14F-4D97-AF65-F5344CB8AC3E}">
        <p14:creationId xmlns="" xmlns:p14="http://schemas.microsoft.com/office/powerpoint/2010/main" val="133529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zawartości 10">
            <a:extLst>
              <a:ext uri="{FF2B5EF4-FFF2-40B4-BE49-F238E27FC236}">
                <a16:creationId xmlns="" xmlns:a16="http://schemas.microsoft.com/office/drawing/2014/main" id="{4D5EAA5A-26D5-4B87-9A27-9740F9882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725" y="2520800"/>
            <a:ext cx="3348065" cy="4115405"/>
          </a:xfrm>
        </p:spPr>
      </p:pic>
      <p:sp>
        <p:nvSpPr>
          <p:cNvPr id="7" name="Tytuł 6">
            <a:extLst>
              <a:ext uri="{FF2B5EF4-FFF2-40B4-BE49-F238E27FC236}">
                <a16:creationId xmlns="" xmlns:a16="http://schemas.microsoft.com/office/drawing/2014/main" id="{5CF25B04-A480-448A-ADF8-3B0F43F29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9939063" cy="1606826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PRZEZ KOLEJNE </a:t>
            </a:r>
            <a:r>
              <a:rPr lang="pl-PL" sz="5300" dirty="0"/>
              <a:t>123</a:t>
            </a:r>
            <a:r>
              <a:rPr lang="pl-PL" dirty="0"/>
              <a:t> LATA POLACY WALCZYLI O SWOJĄ NIEPODLEGŁOŚĆ</a:t>
            </a:r>
            <a:br>
              <a:rPr lang="pl-PL" dirty="0"/>
            </a:br>
            <a:r>
              <a:rPr lang="pl-PL" dirty="0"/>
              <a:t>U BOKU NAPOLEONA BONAPARTE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6DFAFCB0-388B-48EC-9BAB-6467DA0FF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902" y="2368629"/>
            <a:ext cx="5059680" cy="43934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017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6C973644-6FAC-42B4-B27F-40052A36E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POWSTANIE LISTOPADOWE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="" xmlns:a16="http://schemas.microsoft.com/office/drawing/2014/main" id="{C625B02E-85B6-4089-B0A7-19CFB2BD24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431012"/>
            <a:ext cx="5384800" cy="3454888"/>
          </a:xfrm>
        </p:spPr>
      </p:pic>
      <p:pic>
        <p:nvPicPr>
          <p:cNvPr id="12" name="Symbol zastępczy zawartości 11">
            <a:extLst>
              <a:ext uri="{FF2B5EF4-FFF2-40B4-BE49-F238E27FC236}">
                <a16:creationId xmlns="" xmlns:a16="http://schemas.microsoft.com/office/drawing/2014/main" id="{9EBCBC94-2350-45CB-B569-8A25D7A79B5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9188" y="2366226"/>
            <a:ext cx="5384800" cy="3584460"/>
          </a:xfrm>
        </p:spPr>
      </p:pic>
      <p:sp>
        <p:nvSpPr>
          <p:cNvPr id="4" name="Tytuł 3">
            <a:extLst>
              <a:ext uri="{FF2B5EF4-FFF2-40B4-BE49-F238E27FC236}">
                <a16:creationId xmlns="" xmlns:a16="http://schemas.microsoft.com/office/drawing/2014/main" id="{79578539-2696-4281-B35E-1D9028E089E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W XIX WIEKU PODCZAS POWSTAŃ NARODOWYCH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="" xmlns:a16="http://schemas.microsoft.com/office/drawing/2014/main" id="{9233235A-E9EB-41AA-B1C2-65501DDFFA06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pl-PL" dirty="0"/>
              <a:t>                     1830-1831</a:t>
            </a:r>
          </a:p>
        </p:txBody>
      </p:sp>
    </p:spTree>
    <p:extLst>
      <p:ext uri="{BB962C8B-B14F-4D97-AF65-F5344CB8AC3E}">
        <p14:creationId xmlns="" xmlns:p14="http://schemas.microsoft.com/office/powerpoint/2010/main" val="191011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48FB6B68-FC3D-4ECC-B2AD-62E4112AE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POWSTANIE STYCZNIOWE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0F0258F8-BF9A-4DF3-BFBD-B910766F63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" y="2643981"/>
            <a:ext cx="5384800" cy="3028950"/>
          </a:xfrm>
        </p:spPr>
      </p:pic>
      <p:pic>
        <p:nvPicPr>
          <p:cNvPr id="16" name="Symbol zastępczy zawartości 15">
            <a:extLst>
              <a:ext uri="{FF2B5EF4-FFF2-40B4-BE49-F238E27FC236}">
                <a16:creationId xmlns="" xmlns:a16="http://schemas.microsoft.com/office/drawing/2014/main" id="{40A2E5DB-AD13-42F8-B68A-099E2BCCDB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50422" y="2695227"/>
            <a:ext cx="4682332" cy="2926458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4B6E733-990B-40C0-8F37-0AD0890EA63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W XIX WIEKU PODCZAS POWSTAŃ NARODOWYCH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6F16E456-C75F-4ADF-A27D-9DE09CA953D8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pl-PL" dirty="0"/>
              <a:t>                    1863-1864</a:t>
            </a:r>
          </a:p>
        </p:txBody>
      </p:sp>
    </p:spTree>
    <p:extLst>
      <p:ext uri="{BB962C8B-B14F-4D97-AF65-F5344CB8AC3E}">
        <p14:creationId xmlns="" xmlns:p14="http://schemas.microsoft.com/office/powerpoint/2010/main" val="139966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62666A9-2A75-42BF-8A20-12B95E50C0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           LEGIONY POLSKIE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043AF554-6599-40E5-8243-DEE5934397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2076" y="2662650"/>
            <a:ext cx="4879848" cy="2991612"/>
          </a:xfrm>
        </p:spPr>
      </p:pic>
      <p:pic>
        <p:nvPicPr>
          <p:cNvPr id="10" name="Symbol zastępczy zawartości 9">
            <a:extLst>
              <a:ext uri="{FF2B5EF4-FFF2-40B4-BE49-F238E27FC236}">
                <a16:creationId xmlns="" xmlns:a16="http://schemas.microsoft.com/office/drawing/2014/main" id="{180AA53A-2B75-4173-AE88-AC39F034923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39339" y="3234795"/>
            <a:ext cx="1845255" cy="2491094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6D168ED-FA46-4D90-9F19-165947BC31D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W CZASIE I WOJNY ŚWIATOWEJ</a:t>
            </a:r>
            <a:br>
              <a:rPr lang="pl-PL" dirty="0"/>
            </a:br>
            <a:r>
              <a:rPr lang="pl-PL" dirty="0"/>
              <a:t>1914-1918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6C9B83F1-DA74-488B-B8E4-4C4307E25169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pl-PL" dirty="0"/>
              <a:t>           BŁĘKITNA ARMIA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="" xmlns:a16="http://schemas.microsoft.com/office/drawing/2014/main" id="{33088FC7-054E-49B4-95B2-9552E7E71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594" y="4289806"/>
            <a:ext cx="3389354" cy="24630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37381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ymbol zastępczy zawartości 17">
            <a:extLst>
              <a:ext uri="{FF2B5EF4-FFF2-40B4-BE49-F238E27FC236}">
                <a16:creationId xmlns="" xmlns:a16="http://schemas.microsoft.com/office/drawing/2014/main" id="{4F648BF2-7E52-4431-9FEE-C62227E9B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1226" y="2674323"/>
            <a:ext cx="3765504" cy="3633712"/>
          </a:xfrm>
        </p:spPr>
      </p:pic>
      <p:sp>
        <p:nvSpPr>
          <p:cNvPr id="7" name="Tytuł 6">
            <a:extLst>
              <a:ext uri="{FF2B5EF4-FFF2-40B4-BE49-F238E27FC236}">
                <a16:creationId xmlns="" xmlns:a16="http://schemas.microsoft.com/office/drawing/2014/main" id="{90A2CEEC-6FBC-4CA5-9E27-D7C9FF906D8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sz="5400" dirty="0"/>
              <a:t>11</a:t>
            </a:r>
            <a:r>
              <a:rPr lang="pl-PL" dirty="0"/>
              <a:t> LISTOPADA KOŃCZY SYMBOLICZNIE PROCES WALKI O PAŃSTWO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="" xmlns:a16="http://schemas.microsoft.com/office/drawing/2014/main" id="{AAC35EC7-2235-4EFD-BFC2-585F56EBC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252" y="2674323"/>
            <a:ext cx="5001591" cy="37511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6645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EAAE0FE3-F2E3-4ACC-A4D6-241828CD4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071" y="2340660"/>
            <a:ext cx="3880128" cy="3700673"/>
          </a:xfrm>
        </p:spPr>
      </p:pic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58EB400-7E58-4EB3-9BE0-13695CC49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71585" cy="1447800"/>
          </a:xfrm>
          <a:ln>
            <a:solidFill>
              <a:srgbClr val="0070C0"/>
            </a:solidFill>
          </a:ln>
        </p:spPr>
        <p:txBody>
          <a:bodyPr/>
          <a:lstStyle/>
          <a:p>
            <a:r>
              <a:rPr lang="pl-PL" dirty="0"/>
              <a:t>ROZPOCZYNA PROCES WALKI O GRANICE TEGO PAŃSTWA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="" xmlns:a16="http://schemas.microsoft.com/office/drawing/2014/main" id="{34BF67CE-3D9F-497D-B510-21F9CD4C3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628" y="2339011"/>
            <a:ext cx="3800061" cy="38000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99765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670C3DD-06C4-4012-B84D-3A1A96009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9899859" cy="1553817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W KSZTAŁTOWANIU GRANIC </a:t>
            </a:r>
            <a:br>
              <a:rPr lang="pl-PL" dirty="0"/>
            </a:br>
            <a:r>
              <a:rPr lang="pl-PL" dirty="0"/>
              <a:t>II RZECZPOSPOLITEJ WAŻNĄ ROLĘ ODEGRALI WIELKOPOLANIE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3588BC5-B5F1-49B3-9C5E-67979CE31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4312" y="2667000"/>
            <a:ext cx="5314053" cy="950844"/>
          </a:xfrm>
        </p:spPr>
        <p:txBody>
          <a:bodyPr>
            <a:normAutofit/>
          </a:bodyPr>
          <a:lstStyle/>
          <a:p>
            <a:r>
              <a:rPr lang="pl-PL" sz="2400" dirty="0"/>
              <a:t>POWSTANIE WIELKOPOLSKIE </a:t>
            </a:r>
          </a:p>
          <a:p>
            <a:pPr marL="0" indent="0">
              <a:buNone/>
            </a:pPr>
            <a:r>
              <a:rPr lang="pl-PL" sz="2400" dirty="0"/>
              <a:t>                               1918-1919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6F8CCB20-D8D1-4EDB-A128-D11DE5FDF4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3079" y="2438398"/>
            <a:ext cx="4721091" cy="3021498"/>
          </a:xfrm>
        </p:spPr>
      </p:pic>
      <p:pic>
        <p:nvPicPr>
          <p:cNvPr id="9" name="Obraz 8">
            <a:extLst>
              <a:ext uri="{FF2B5EF4-FFF2-40B4-BE49-F238E27FC236}">
                <a16:creationId xmlns="" xmlns:a16="http://schemas.microsoft.com/office/drawing/2014/main" id="{6152CE7C-E9C8-4F81-85AC-AF54B66F8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888" y="3949147"/>
            <a:ext cx="4328352" cy="278958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957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9724A75-EEC6-4B0D-B76D-522C1673ABA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BOHATEROWIE TAMTYCH DNI</a:t>
            </a:r>
            <a:br>
              <a:rPr lang="pl-PL" dirty="0"/>
            </a:br>
            <a:r>
              <a:rPr lang="pl-PL" dirty="0"/>
              <a:t>Józef Piłsudski i Ignacy Jan Paderewski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879181F5-1109-41A8-A8D6-20A28551B3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66557" y="1524000"/>
            <a:ext cx="3299460" cy="4572000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048CBEFC-74E7-4CFB-A44F-151F15D223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64104" y="1999484"/>
            <a:ext cx="2880366" cy="3621031"/>
          </a:xfrm>
        </p:spPr>
      </p:pic>
    </p:spTree>
    <p:extLst>
      <p:ext uri="{BB962C8B-B14F-4D97-AF65-F5344CB8AC3E}">
        <p14:creationId xmlns="" xmlns:p14="http://schemas.microsoft.com/office/powerpoint/2010/main" val="3906038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544D1FB-E022-4AF2-9508-A58C44C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BOHATEROWIE TAMTYCH DNI</a:t>
            </a:r>
            <a:br>
              <a:rPr lang="pl-PL" dirty="0"/>
            </a:br>
            <a:r>
              <a:rPr lang="pl-PL" dirty="0"/>
              <a:t>ROMAN DMOWSKI I WOJCIECH KORFANTY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="" xmlns:a16="http://schemas.microsoft.com/office/drawing/2014/main" id="{AE8C7493-934D-433E-A8A5-A89FADF22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73200" y="2537911"/>
            <a:ext cx="2089130" cy="3124200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="" xmlns:a16="http://schemas.microsoft.com/office/drawing/2014/main" id="{0D08DEC4-75AD-4D97-B3B6-3DEFF905C9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19525" y="2537911"/>
            <a:ext cx="2257723" cy="3124200"/>
          </a:xfrm>
        </p:spPr>
      </p:pic>
    </p:spTree>
    <p:extLst>
      <p:ext uri="{BB962C8B-B14F-4D97-AF65-F5344CB8AC3E}">
        <p14:creationId xmlns="" xmlns:p14="http://schemas.microsoft.com/office/powerpoint/2010/main" val="867786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61DBDE2-A745-4473-B361-9667E2E558A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l-PL" dirty="0"/>
              <a:t>BOHATEROWIE TAMTYCH DNI</a:t>
            </a:r>
            <a:br>
              <a:rPr lang="pl-PL" dirty="0"/>
            </a:br>
            <a:r>
              <a:rPr lang="pl-PL" dirty="0"/>
              <a:t>WINCENTY WITOS I IGNACY DASZYŃSKI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3123CCF0-FCFB-48EC-AD82-94FFE58523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43407" y="2557670"/>
            <a:ext cx="2348459" cy="3114260"/>
          </a:xfrm>
        </p:spPr>
      </p:pic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0B17AC59-513D-4BBD-A507-22946E4EB5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938265" y="2557670"/>
            <a:ext cx="2410620" cy="3114260"/>
          </a:xfrm>
        </p:spPr>
      </p:pic>
    </p:spTree>
    <p:extLst>
      <p:ext uri="{BB962C8B-B14F-4D97-AF65-F5344CB8AC3E}">
        <p14:creationId xmlns="" xmlns:p14="http://schemas.microsoft.com/office/powerpoint/2010/main" val="1739942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344</TotalTime>
  <Words>252</Words>
  <Application>Microsoft Office PowerPoint</Application>
  <PresentationFormat>Niestandardowy</PresentationFormat>
  <Paragraphs>36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Papier</vt:lpstr>
      <vt:lpstr>11 LISTOPADA – NARODOWE ŚWIĘTO NIEPODLEGŁÓŚCI</vt:lpstr>
      <vt:lpstr>11 listopada obchodzony jest dla upamiętnienia odzyskania przez Naród Polski w 1918 roku niepodległego bytu państwowego, po 123 latach zaborów</vt:lpstr>
      <vt:lpstr>LISTOPAD 1918 ROKU CZAS PRZEŁOMU</vt:lpstr>
      <vt:lpstr>LISTOPAD 1918 ROKU</vt:lpstr>
      <vt:lpstr>LISTOPAD 1918 ROKU</vt:lpstr>
      <vt:lpstr>A WSZYSTKO MIAŁO SWÓJ POCZĄTEK…</vt:lpstr>
      <vt:lpstr>PRZEZ KOLEJNE 123 LATA POLACY WALCZYLI O SWOJĄ NIEPODLEGŁOŚĆ U BOKU NAPOLEONA BONAPARTE</vt:lpstr>
      <vt:lpstr>W XIX WIEKU PODCZAS POWSTAŃ NARODOWYCH</vt:lpstr>
      <vt:lpstr>W XIX WIEKU PODCZAS POWSTAŃ NARODOWYCH</vt:lpstr>
      <vt:lpstr>W CZASIE I WOJNY ŚWIATOWEJ 1914-1918</vt:lpstr>
      <vt:lpstr>11 LISTOPADA KOŃCZY SYMBOLICZNIE PROCES WALKI O PAŃSTWO</vt:lpstr>
      <vt:lpstr>ROZPOCZYNA PROCES WALKI O GRANICE TEGO PAŃSTWA</vt:lpstr>
      <vt:lpstr>W KSZTAŁTOWANIU GRANIC  II RZECZPOSPOLITEJ WAŻNĄ ROLĘ ODEGRALI WIELKOPOLANIE</vt:lpstr>
      <vt:lpstr>BOHATEROWIE TAMTYCH DNI Józef Piłsudski i Ignacy Jan Paderewski</vt:lpstr>
      <vt:lpstr>BOHATEROWIE TAMTYCH DNI ROMAN DMOWSKI I WOJCIECH KORFANTY</vt:lpstr>
      <vt:lpstr>BOHATEROWIE TAMTYCH DNI WINCENTY WITOS I IGNACY DASZYŃSKI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POLSKA DROGA DO NIEPODLEGŁOŚCI</dc:title>
  <dc:creator>admin</dc:creator>
  <cp:lastModifiedBy>pl</cp:lastModifiedBy>
  <cp:revision>27</cp:revision>
  <dcterms:created xsi:type="dcterms:W3CDTF">2018-10-06T05:21:22Z</dcterms:created>
  <dcterms:modified xsi:type="dcterms:W3CDTF">2020-11-06T11:34:34Z</dcterms:modified>
</cp:coreProperties>
</file>